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5" r:id="rId5"/>
    <p:sldId id="266" r:id="rId6"/>
    <p:sldId id="268" r:id="rId7"/>
    <p:sldId id="269" r:id="rId8"/>
    <p:sldId id="267" r:id="rId9"/>
    <p:sldId id="270" r:id="rId10"/>
    <p:sldId id="272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93E5E-0ECC-4C2D-86DF-CFC4D31E69DD}" v="159" dt="2024-04-04T17:13:32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FEM 2" userId="00b5f309f49f7098" providerId="LiveId" clId="{8C093E5E-0ECC-4C2D-86DF-CFC4D31E69DD}"/>
    <pc:docChg chg="undo redo custSel addSld delSld modSld sldOrd">
      <pc:chgData name="AMFEM 2" userId="00b5f309f49f7098" providerId="LiveId" clId="{8C093E5E-0ECC-4C2D-86DF-CFC4D31E69DD}" dt="2024-04-11T20:58:56.296" v="688" actId="20577"/>
      <pc:docMkLst>
        <pc:docMk/>
      </pc:docMkLst>
      <pc:sldChg chg="addSp delSp modSp mod modTransition setBg">
        <pc:chgData name="AMFEM 2" userId="00b5f309f49f7098" providerId="LiveId" clId="{8C093E5E-0ECC-4C2D-86DF-CFC4D31E69DD}" dt="2024-04-11T20:58:56.296" v="688" actId="20577"/>
        <pc:sldMkLst>
          <pc:docMk/>
          <pc:sldMk cId="945178102" sldId="256"/>
        </pc:sldMkLst>
        <pc:spChg chg="add del mod">
          <ac:chgData name="AMFEM 2" userId="00b5f309f49f7098" providerId="LiveId" clId="{8C093E5E-0ECC-4C2D-86DF-CFC4D31E69DD}" dt="2024-03-25T19:26:42.139" v="460" actId="478"/>
          <ac:spMkLst>
            <pc:docMk/>
            <pc:sldMk cId="945178102" sldId="256"/>
            <ac:spMk id="2" creationId="{128AD6A4-BC42-BA1F-8D70-93457C68A1C5}"/>
          </ac:spMkLst>
        </pc:spChg>
        <pc:spChg chg="del mod">
          <ac:chgData name="AMFEM 2" userId="00b5f309f49f7098" providerId="LiveId" clId="{8C093E5E-0ECC-4C2D-86DF-CFC4D31E69DD}" dt="2024-03-18T16:18:07.147" v="35" actId="478"/>
          <ac:spMkLst>
            <pc:docMk/>
            <pc:sldMk cId="945178102" sldId="256"/>
            <ac:spMk id="2" creationId="{B31563F4-D628-FC44-4374-634EE7E02559}"/>
          </ac:spMkLst>
        </pc:spChg>
        <pc:spChg chg="mod">
          <ac:chgData name="AMFEM 2" userId="00b5f309f49f7098" providerId="LiveId" clId="{8C093E5E-0ECC-4C2D-86DF-CFC4D31E69DD}" dt="2024-04-11T20:58:56.296" v="688" actId="20577"/>
          <ac:spMkLst>
            <pc:docMk/>
            <pc:sldMk cId="945178102" sldId="256"/>
            <ac:spMk id="3" creationId="{D4C37729-FC1F-3CC7-DBAF-24902D5B3E0E}"/>
          </ac:spMkLst>
        </pc:spChg>
        <pc:spChg chg="add mod">
          <ac:chgData name="AMFEM 2" userId="00b5f309f49f7098" providerId="LiveId" clId="{8C093E5E-0ECC-4C2D-86DF-CFC4D31E69DD}" dt="2024-03-25T19:31:48.500" v="508"/>
          <ac:spMkLst>
            <pc:docMk/>
            <pc:sldMk cId="945178102" sldId="256"/>
            <ac:spMk id="5" creationId="{8CD1CF3A-9251-B508-44DE-E27283C9F406}"/>
          </ac:spMkLst>
        </pc:spChg>
        <pc:spChg chg="add del mod">
          <ac:chgData name="AMFEM 2" userId="00b5f309f49f7098" providerId="LiveId" clId="{8C093E5E-0ECC-4C2D-86DF-CFC4D31E69DD}" dt="2024-03-18T16:18:10.088" v="36" actId="478"/>
          <ac:spMkLst>
            <pc:docMk/>
            <pc:sldMk cId="945178102" sldId="256"/>
            <ac:spMk id="6" creationId="{50D8F45A-8E24-07FD-DA25-2883815CE01D}"/>
          </ac:spMkLst>
        </pc:spChg>
        <pc:spChg chg="add mod">
          <ac:chgData name="AMFEM 2" userId="00b5f309f49f7098" providerId="LiveId" clId="{8C093E5E-0ECC-4C2D-86DF-CFC4D31E69DD}" dt="2024-03-25T19:35:06.074" v="542" actId="1076"/>
          <ac:spMkLst>
            <pc:docMk/>
            <pc:sldMk cId="945178102" sldId="256"/>
            <ac:spMk id="6" creationId="{CBE9EC21-89EF-B9B8-4A2D-6389785A0CB7}"/>
          </ac:spMkLst>
        </pc:spChg>
        <pc:picChg chg="add mod">
          <ac:chgData name="AMFEM 2" userId="00b5f309f49f7098" providerId="LiveId" clId="{8C093E5E-0ECC-4C2D-86DF-CFC4D31E69DD}" dt="2024-03-21T06:38:32.041" v="186" actId="1076"/>
          <ac:picMkLst>
            <pc:docMk/>
            <pc:sldMk cId="945178102" sldId="256"/>
            <ac:picMk id="4" creationId="{1A3146CF-699A-C812-D2CA-E64ABC8997D8}"/>
          </ac:picMkLst>
        </pc:picChg>
      </pc:sldChg>
      <pc:sldChg chg="addSp delSp modSp new mod modTransition">
        <pc:chgData name="AMFEM 2" userId="00b5f309f49f7098" providerId="LiveId" clId="{8C093E5E-0ECC-4C2D-86DF-CFC4D31E69DD}" dt="2024-03-25T19:26:51.112" v="461" actId="20577"/>
        <pc:sldMkLst>
          <pc:docMk/>
          <pc:sldMk cId="4104563121" sldId="257"/>
        </pc:sldMkLst>
        <pc:spChg chg="del">
          <ac:chgData name="AMFEM 2" userId="00b5f309f49f7098" providerId="LiveId" clId="{8C093E5E-0ECC-4C2D-86DF-CFC4D31E69DD}" dt="2024-03-13T16:07:41.362" v="11" actId="478"/>
          <ac:spMkLst>
            <pc:docMk/>
            <pc:sldMk cId="4104563121" sldId="257"/>
            <ac:spMk id="2" creationId="{DFDC8076-E4F5-1DD3-F0D8-7DE40327A06E}"/>
          </ac:spMkLst>
        </pc:spChg>
        <pc:spChg chg="add del mod">
          <ac:chgData name="AMFEM 2" userId="00b5f309f49f7098" providerId="LiveId" clId="{8C093E5E-0ECC-4C2D-86DF-CFC4D31E69DD}" dt="2024-03-21T06:28:46.126" v="140" actId="20577"/>
          <ac:spMkLst>
            <pc:docMk/>
            <pc:sldMk cId="4104563121" sldId="257"/>
            <ac:spMk id="3" creationId="{74A36381-E95A-152D-1A28-6A6399D8CA68}"/>
          </ac:spMkLst>
        </pc:spChg>
        <pc:spChg chg="add mod">
          <ac:chgData name="AMFEM 2" userId="00b5f309f49f7098" providerId="LiveId" clId="{8C093E5E-0ECC-4C2D-86DF-CFC4D31E69DD}" dt="2024-03-25T19:21:12.827" v="417" actId="1076"/>
          <ac:spMkLst>
            <pc:docMk/>
            <pc:sldMk cId="4104563121" sldId="257"/>
            <ac:spMk id="8" creationId="{976BAC43-94A9-531F-E28B-95926D512B04}"/>
          </ac:spMkLst>
        </pc:spChg>
        <pc:spChg chg="add del mod">
          <ac:chgData name="AMFEM 2" userId="00b5f309f49f7098" providerId="LiveId" clId="{8C093E5E-0ECC-4C2D-86DF-CFC4D31E69DD}" dt="2024-03-25T19:21:50.863" v="424" actId="478"/>
          <ac:spMkLst>
            <pc:docMk/>
            <pc:sldMk cId="4104563121" sldId="257"/>
            <ac:spMk id="9" creationId="{43F52662-905E-B601-7948-301C38709F5E}"/>
          </ac:spMkLst>
        </pc:spChg>
        <pc:spChg chg="add mod">
          <ac:chgData name="AMFEM 2" userId="00b5f309f49f7098" providerId="LiveId" clId="{8C093E5E-0ECC-4C2D-86DF-CFC4D31E69DD}" dt="2024-03-25T19:26:51.112" v="461" actId="20577"/>
          <ac:spMkLst>
            <pc:docMk/>
            <pc:sldMk cId="4104563121" sldId="257"/>
            <ac:spMk id="10" creationId="{259D2F5A-0851-5359-6B35-E29D9BF8C1CB}"/>
          </ac:spMkLst>
        </pc:spChg>
        <pc:picChg chg="add mod">
          <ac:chgData name="AMFEM 2" userId="00b5f309f49f7098" providerId="LiveId" clId="{8C093E5E-0ECC-4C2D-86DF-CFC4D31E69DD}" dt="2024-03-21T19:16:19.834" v="255"/>
          <ac:picMkLst>
            <pc:docMk/>
            <pc:sldMk cId="4104563121" sldId="257"/>
            <ac:picMk id="2" creationId="{2248EA7E-2B59-F95A-EED1-1A2FEEE4C618}"/>
          </ac:picMkLst>
        </pc:picChg>
        <pc:picChg chg="add del mod">
          <ac:chgData name="AMFEM 2" userId="00b5f309f49f7098" providerId="LiveId" clId="{8C093E5E-0ECC-4C2D-86DF-CFC4D31E69DD}" dt="2024-03-21T19:16:24.354" v="256" actId="478"/>
          <ac:picMkLst>
            <pc:docMk/>
            <pc:sldMk cId="4104563121" sldId="257"/>
            <ac:picMk id="4" creationId="{E81BFAE6-68E8-4BA4-4364-5203CEB1BFC2}"/>
          </ac:picMkLst>
        </pc:picChg>
        <pc:picChg chg="add del mod">
          <ac:chgData name="AMFEM 2" userId="00b5f309f49f7098" providerId="LiveId" clId="{8C093E5E-0ECC-4C2D-86DF-CFC4D31E69DD}" dt="2024-03-25T19:05:15.767" v="366" actId="478"/>
          <ac:picMkLst>
            <pc:docMk/>
            <pc:sldMk cId="4104563121" sldId="257"/>
            <ac:picMk id="5" creationId="{702ACCBB-DBDB-B05C-CD68-5814105F4434}"/>
          </ac:picMkLst>
        </pc:picChg>
        <pc:picChg chg="add del mod ord">
          <ac:chgData name="AMFEM 2" userId="00b5f309f49f7098" providerId="LiveId" clId="{8C093E5E-0ECC-4C2D-86DF-CFC4D31E69DD}" dt="2024-03-13T16:08:25.503" v="15" actId="34307"/>
          <ac:picMkLst>
            <pc:docMk/>
            <pc:sldMk cId="4104563121" sldId="257"/>
            <ac:picMk id="5" creationId="{C2274B66-8BA9-5BEB-EBA5-3E5B11184AF5}"/>
          </ac:picMkLst>
        </pc:picChg>
        <pc:picChg chg="add mod">
          <ac:chgData name="AMFEM 2" userId="00b5f309f49f7098" providerId="LiveId" clId="{8C093E5E-0ECC-4C2D-86DF-CFC4D31E69DD}" dt="2024-03-25T19:05:12.589" v="365"/>
          <ac:picMkLst>
            <pc:docMk/>
            <pc:sldMk cId="4104563121" sldId="257"/>
            <ac:picMk id="6" creationId="{4B2375DE-A624-A77E-3F56-CC8A6540CBD6}"/>
          </ac:picMkLst>
        </pc:picChg>
        <pc:picChg chg="add mod">
          <ac:chgData name="AMFEM 2" userId="00b5f309f49f7098" providerId="LiveId" clId="{8C093E5E-0ECC-4C2D-86DF-CFC4D31E69DD}" dt="2024-03-25T19:05:16.269" v="367"/>
          <ac:picMkLst>
            <pc:docMk/>
            <pc:sldMk cId="4104563121" sldId="257"/>
            <ac:picMk id="7" creationId="{A8016483-CD42-7560-E482-421ED30C04EE}"/>
          </ac:picMkLst>
        </pc:picChg>
      </pc:sldChg>
      <pc:sldChg chg="new del">
        <pc:chgData name="AMFEM 2" userId="00b5f309f49f7098" providerId="LiveId" clId="{8C093E5E-0ECC-4C2D-86DF-CFC4D31E69DD}" dt="2024-03-21T06:30:06.167" v="160" actId="2696"/>
        <pc:sldMkLst>
          <pc:docMk/>
          <pc:sldMk cId="2509767364" sldId="258"/>
        </pc:sldMkLst>
      </pc:sldChg>
      <pc:sldChg chg="addSp delSp modSp add del mod modTransition">
        <pc:chgData name="AMFEM 2" userId="00b5f309f49f7098" providerId="LiveId" clId="{8C093E5E-0ECC-4C2D-86DF-CFC4D31E69DD}" dt="2024-03-25T19:25:12.671" v="441" actId="2696"/>
        <pc:sldMkLst>
          <pc:docMk/>
          <pc:sldMk cId="81564309" sldId="259"/>
        </pc:sldMkLst>
        <pc:picChg chg="add del mod">
          <ac:chgData name="AMFEM 2" userId="00b5f309f49f7098" providerId="LiveId" clId="{8C093E5E-0ECC-4C2D-86DF-CFC4D31E69DD}" dt="2024-03-25T19:06:07.839" v="394" actId="478"/>
          <ac:picMkLst>
            <pc:docMk/>
            <pc:sldMk cId="81564309" sldId="259"/>
            <ac:picMk id="2" creationId="{1182D67D-58CD-3233-8943-CEB9C3C48B5C}"/>
          </ac:picMkLst>
        </pc:picChg>
        <pc:picChg chg="del">
          <ac:chgData name="AMFEM 2" userId="00b5f309f49f7098" providerId="LiveId" clId="{8C093E5E-0ECC-4C2D-86DF-CFC4D31E69DD}" dt="2024-03-21T19:17:22.514" v="286" actId="478"/>
          <ac:picMkLst>
            <pc:docMk/>
            <pc:sldMk cId="81564309" sldId="259"/>
            <ac:picMk id="4" creationId="{E81BFAE6-68E8-4BA4-4364-5203CEB1BFC2}"/>
          </ac:picMkLst>
        </pc:picChg>
        <pc:picChg chg="add mod">
          <ac:chgData name="AMFEM 2" userId="00b5f309f49f7098" providerId="LiveId" clId="{8C093E5E-0ECC-4C2D-86DF-CFC4D31E69DD}" dt="2024-03-25T19:06:08.344" v="395"/>
          <ac:picMkLst>
            <pc:docMk/>
            <pc:sldMk cId="81564309" sldId="259"/>
            <ac:picMk id="5" creationId="{3EAF5D42-DEE6-3ACA-05F1-CA2D6F662DA8}"/>
          </ac:picMkLst>
        </pc:picChg>
      </pc:sldChg>
      <pc:sldChg chg="addSp delSp modSp add del mod modTransition">
        <pc:chgData name="AMFEM 2" userId="00b5f309f49f7098" providerId="LiveId" clId="{8C093E5E-0ECC-4C2D-86DF-CFC4D31E69DD}" dt="2024-03-25T19:25:12.671" v="441" actId="2696"/>
        <pc:sldMkLst>
          <pc:docMk/>
          <pc:sldMk cId="2471193512" sldId="260"/>
        </pc:sldMkLst>
        <pc:picChg chg="add del mod">
          <ac:chgData name="AMFEM 2" userId="00b5f309f49f7098" providerId="LiveId" clId="{8C093E5E-0ECC-4C2D-86DF-CFC4D31E69DD}" dt="2024-03-25T19:05:45.623" v="382" actId="478"/>
          <ac:picMkLst>
            <pc:docMk/>
            <pc:sldMk cId="2471193512" sldId="260"/>
            <ac:picMk id="2" creationId="{19E24ADB-AEDE-B16A-A71B-2D68837BB8CE}"/>
          </ac:picMkLst>
        </pc:picChg>
        <pc:picChg chg="del">
          <ac:chgData name="AMFEM 2" userId="00b5f309f49f7098" providerId="LiveId" clId="{8C093E5E-0ECC-4C2D-86DF-CFC4D31E69DD}" dt="2024-03-21T19:16:55.444" v="272" actId="478"/>
          <ac:picMkLst>
            <pc:docMk/>
            <pc:sldMk cId="2471193512" sldId="260"/>
            <ac:picMk id="4" creationId="{E81BFAE6-68E8-4BA4-4364-5203CEB1BFC2}"/>
          </ac:picMkLst>
        </pc:picChg>
        <pc:picChg chg="add mod">
          <ac:chgData name="AMFEM 2" userId="00b5f309f49f7098" providerId="LiveId" clId="{8C093E5E-0ECC-4C2D-86DF-CFC4D31E69DD}" dt="2024-03-25T19:05:46.018" v="383"/>
          <ac:picMkLst>
            <pc:docMk/>
            <pc:sldMk cId="2471193512" sldId="260"/>
            <ac:picMk id="5" creationId="{98E983B8-722E-3B6C-0885-2C747E9FA157}"/>
          </ac:picMkLst>
        </pc:picChg>
      </pc:sldChg>
      <pc:sldChg chg="addSp delSp modSp add del mod modTransition">
        <pc:chgData name="AMFEM 2" userId="00b5f309f49f7098" providerId="LiveId" clId="{8C093E5E-0ECC-4C2D-86DF-CFC4D31E69DD}" dt="2024-03-25T19:25:12.671" v="441" actId="2696"/>
        <pc:sldMkLst>
          <pc:docMk/>
          <pc:sldMk cId="3628266376" sldId="261"/>
        </pc:sldMkLst>
        <pc:picChg chg="add del mod">
          <ac:chgData name="AMFEM 2" userId="00b5f309f49f7098" providerId="LiveId" clId="{8C093E5E-0ECC-4C2D-86DF-CFC4D31E69DD}" dt="2024-03-25T19:05:41.615" v="380" actId="478"/>
          <ac:picMkLst>
            <pc:docMk/>
            <pc:sldMk cId="3628266376" sldId="261"/>
            <ac:picMk id="2" creationId="{6A3B1485-186F-FFB1-2080-0218A6B08BCD}"/>
          </ac:picMkLst>
        </pc:picChg>
        <pc:picChg chg="del">
          <ac:chgData name="AMFEM 2" userId="00b5f309f49f7098" providerId="LiveId" clId="{8C093E5E-0ECC-4C2D-86DF-CFC4D31E69DD}" dt="2024-03-21T19:16:52.604" v="270" actId="478"/>
          <ac:picMkLst>
            <pc:docMk/>
            <pc:sldMk cId="3628266376" sldId="261"/>
            <ac:picMk id="4" creationId="{E81BFAE6-68E8-4BA4-4364-5203CEB1BFC2}"/>
          </ac:picMkLst>
        </pc:picChg>
        <pc:picChg chg="add mod">
          <ac:chgData name="AMFEM 2" userId="00b5f309f49f7098" providerId="LiveId" clId="{8C093E5E-0ECC-4C2D-86DF-CFC4D31E69DD}" dt="2024-03-25T19:05:42.039" v="381"/>
          <ac:picMkLst>
            <pc:docMk/>
            <pc:sldMk cId="3628266376" sldId="261"/>
            <ac:picMk id="5" creationId="{A0E8A129-A708-3E7E-881A-1B982B74EB09}"/>
          </ac:picMkLst>
        </pc:picChg>
      </pc:sldChg>
      <pc:sldChg chg="addSp delSp modSp add del mod modTransition">
        <pc:chgData name="AMFEM 2" userId="00b5f309f49f7098" providerId="LiveId" clId="{8C093E5E-0ECC-4C2D-86DF-CFC4D31E69DD}" dt="2024-03-25T19:25:12.671" v="441" actId="2696"/>
        <pc:sldMkLst>
          <pc:docMk/>
          <pc:sldMk cId="1920118973" sldId="262"/>
        </pc:sldMkLst>
        <pc:picChg chg="add del mod">
          <ac:chgData name="AMFEM 2" userId="00b5f309f49f7098" providerId="LiveId" clId="{8C093E5E-0ECC-4C2D-86DF-CFC4D31E69DD}" dt="2024-03-25T19:05:27.227" v="372" actId="478"/>
          <ac:picMkLst>
            <pc:docMk/>
            <pc:sldMk cId="1920118973" sldId="262"/>
            <ac:picMk id="2" creationId="{005314B1-C580-4444-10A2-1BCBE9FEBE05}"/>
          </ac:picMkLst>
        </pc:picChg>
        <pc:picChg chg="del">
          <ac:chgData name="AMFEM 2" userId="00b5f309f49f7098" providerId="LiveId" clId="{8C093E5E-0ECC-4C2D-86DF-CFC4D31E69DD}" dt="2024-03-21T19:16:39.260" v="262" actId="478"/>
          <ac:picMkLst>
            <pc:docMk/>
            <pc:sldMk cId="1920118973" sldId="262"/>
            <ac:picMk id="4" creationId="{E81BFAE6-68E8-4BA4-4364-5203CEB1BFC2}"/>
          </ac:picMkLst>
        </pc:picChg>
        <pc:picChg chg="add mod">
          <ac:chgData name="AMFEM 2" userId="00b5f309f49f7098" providerId="LiveId" clId="{8C093E5E-0ECC-4C2D-86DF-CFC4D31E69DD}" dt="2024-03-25T19:05:27.691" v="373"/>
          <ac:picMkLst>
            <pc:docMk/>
            <pc:sldMk cId="1920118973" sldId="262"/>
            <ac:picMk id="5" creationId="{C1E857F7-D56D-70C2-B70A-F4C62A86F0AE}"/>
          </ac:picMkLst>
        </pc:picChg>
      </pc:sldChg>
      <pc:sldChg chg="addSp delSp modSp add del mod ord modTransition">
        <pc:chgData name="AMFEM 2" userId="00b5f309f49f7098" providerId="LiveId" clId="{8C093E5E-0ECC-4C2D-86DF-CFC4D31E69DD}" dt="2024-03-25T19:33:14.174" v="521" actId="478"/>
        <pc:sldMkLst>
          <pc:docMk/>
          <pc:sldMk cId="758237366" sldId="263"/>
        </pc:sldMkLst>
        <pc:spChg chg="add del mod">
          <ac:chgData name="AMFEM 2" userId="00b5f309f49f7098" providerId="LiveId" clId="{8C093E5E-0ECC-4C2D-86DF-CFC4D31E69DD}" dt="2024-03-25T19:21:36.275" v="421" actId="478"/>
          <ac:spMkLst>
            <pc:docMk/>
            <pc:sldMk cId="758237366" sldId="263"/>
            <ac:spMk id="2" creationId="{045959E3-CA8D-8AC1-EBBD-551DBF502835}"/>
          </ac:spMkLst>
        </pc:spChg>
        <pc:spChg chg="add del">
          <ac:chgData name="AMFEM 2" userId="00b5f309f49f7098" providerId="LiveId" clId="{8C093E5E-0ECC-4C2D-86DF-CFC4D31E69DD}" dt="2024-03-25T19:33:04.902" v="516" actId="478"/>
          <ac:spMkLst>
            <pc:docMk/>
            <pc:sldMk cId="758237366" sldId="263"/>
            <ac:spMk id="3" creationId="{74A36381-E95A-152D-1A28-6A6399D8CA68}"/>
          </ac:spMkLst>
        </pc:spChg>
        <pc:spChg chg="add del mod">
          <ac:chgData name="AMFEM 2" userId="00b5f309f49f7098" providerId="LiveId" clId="{8C093E5E-0ECC-4C2D-86DF-CFC4D31E69DD}" dt="2024-03-25T19:22:32.675" v="428" actId="478"/>
          <ac:spMkLst>
            <pc:docMk/>
            <pc:sldMk cId="758237366" sldId="263"/>
            <ac:spMk id="5" creationId="{6F0FCFAF-CC19-73A8-7DBA-7FB4AC6F2E9E}"/>
          </ac:spMkLst>
        </pc:spChg>
        <pc:spChg chg="add mod">
          <ac:chgData name="AMFEM 2" userId="00b5f309f49f7098" providerId="LiveId" clId="{8C093E5E-0ECC-4C2D-86DF-CFC4D31E69DD}" dt="2024-03-25T19:26:35.446" v="459" actId="20577"/>
          <ac:spMkLst>
            <pc:docMk/>
            <pc:sldMk cId="758237366" sldId="263"/>
            <ac:spMk id="6" creationId="{8E9C0282-5A05-96FC-6F51-8189F37090DC}"/>
          </ac:spMkLst>
        </pc:spChg>
        <pc:spChg chg="add mod">
          <ac:chgData name="AMFEM 2" userId="00b5f309f49f7098" providerId="LiveId" clId="{8C093E5E-0ECC-4C2D-86DF-CFC4D31E69DD}" dt="2024-03-25T19:31:33.442" v="506"/>
          <ac:spMkLst>
            <pc:docMk/>
            <pc:sldMk cId="758237366" sldId="263"/>
            <ac:spMk id="7" creationId="{717EFD12-45D0-5C37-DFB0-FE6A1367A958}"/>
          </ac:spMkLst>
        </pc:spChg>
        <pc:picChg chg="add del mod modCrop">
          <ac:chgData name="AMFEM 2" userId="00b5f309f49f7098" providerId="LiveId" clId="{8C093E5E-0ECC-4C2D-86DF-CFC4D31E69DD}" dt="2024-03-25T19:33:14.174" v="521" actId="478"/>
          <ac:picMkLst>
            <pc:docMk/>
            <pc:sldMk cId="758237366" sldId="263"/>
            <ac:picMk id="4" creationId="{E81BFAE6-68E8-4BA4-4364-5203CEB1BFC2}"/>
          </ac:picMkLst>
        </pc:picChg>
        <pc:picChg chg="add mod">
          <ac:chgData name="AMFEM 2" userId="00b5f309f49f7098" providerId="LiveId" clId="{8C093E5E-0ECC-4C2D-86DF-CFC4D31E69DD}" dt="2024-03-25T19:31:21.751" v="505"/>
          <ac:picMkLst>
            <pc:docMk/>
            <pc:sldMk cId="758237366" sldId="263"/>
            <ac:picMk id="8" creationId="{6C748F73-F96B-DFCE-0EA7-0F4FEBD9B0A6}"/>
          </ac:picMkLst>
        </pc:picChg>
      </pc:sldChg>
      <pc:sldChg chg="addSp delSp modSp add del mod modTransition">
        <pc:chgData name="AMFEM 2" userId="00b5f309f49f7098" providerId="LiveId" clId="{8C093E5E-0ECC-4C2D-86DF-CFC4D31E69DD}" dt="2024-03-25T19:25:12.671" v="441" actId="2696"/>
        <pc:sldMkLst>
          <pc:docMk/>
          <pc:sldMk cId="625538342" sldId="264"/>
        </pc:sldMkLst>
        <pc:picChg chg="add del mod">
          <ac:chgData name="AMFEM 2" userId="00b5f309f49f7098" providerId="LiveId" clId="{8C093E5E-0ECC-4C2D-86DF-CFC4D31E69DD}" dt="2024-03-25T19:05:23.242" v="370" actId="478"/>
          <ac:picMkLst>
            <pc:docMk/>
            <pc:sldMk cId="625538342" sldId="264"/>
            <ac:picMk id="2" creationId="{21E6EB95-5436-EDC8-52BB-9BB9CAB0E35B}"/>
          </ac:picMkLst>
        </pc:picChg>
        <pc:picChg chg="del">
          <ac:chgData name="AMFEM 2" userId="00b5f309f49f7098" providerId="LiveId" clId="{8C093E5E-0ECC-4C2D-86DF-CFC4D31E69DD}" dt="2024-03-21T19:16:35.594" v="260" actId="478"/>
          <ac:picMkLst>
            <pc:docMk/>
            <pc:sldMk cId="625538342" sldId="264"/>
            <ac:picMk id="4" creationId="{E81BFAE6-68E8-4BA4-4364-5203CEB1BFC2}"/>
          </ac:picMkLst>
        </pc:picChg>
        <pc:picChg chg="add mod">
          <ac:chgData name="AMFEM 2" userId="00b5f309f49f7098" providerId="LiveId" clId="{8C093E5E-0ECC-4C2D-86DF-CFC4D31E69DD}" dt="2024-03-25T19:05:23.708" v="371"/>
          <ac:picMkLst>
            <pc:docMk/>
            <pc:sldMk cId="625538342" sldId="264"/>
            <ac:picMk id="5" creationId="{5D7DB62E-6B62-6B1E-B2A1-1EAFB37B9FF7}"/>
          </ac:picMkLst>
        </pc:picChg>
      </pc:sldChg>
      <pc:sldChg chg="addSp delSp modSp add mod modTransition">
        <pc:chgData name="AMFEM 2" userId="00b5f309f49f7098" providerId="LiveId" clId="{8C093E5E-0ECC-4C2D-86DF-CFC4D31E69DD}" dt="2024-03-25T19:26:57.291" v="462" actId="20577"/>
        <pc:sldMkLst>
          <pc:docMk/>
          <pc:sldMk cId="3952683111" sldId="265"/>
        </pc:sldMkLst>
        <pc:spChg chg="add mod">
          <ac:chgData name="AMFEM 2" userId="00b5f309f49f7098" providerId="LiveId" clId="{8C093E5E-0ECC-4C2D-86DF-CFC4D31E69DD}" dt="2024-03-25T19:26:57.291" v="462" actId="20577"/>
          <ac:spMkLst>
            <pc:docMk/>
            <pc:sldMk cId="3952683111" sldId="265"/>
            <ac:spMk id="6" creationId="{E1DB3F12-3F30-7450-D002-2BEB5273E32A}"/>
          </ac:spMkLst>
        </pc:spChg>
        <pc:picChg chg="add del mod">
          <ac:chgData name="AMFEM 2" userId="00b5f309f49f7098" providerId="LiveId" clId="{8C093E5E-0ECC-4C2D-86DF-CFC4D31E69DD}" dt="2024-03-25T19:05:18.903" v="368" actId="478"/>
          <ac:picMkLst>
            <pc:docMk/>
            <pc:sldMk cId="3952683111" sldId="265"/>
            <ac:picMk id="2" creationId="{9B61B53A-3A40-FDD9-1D6A-FB7BA0380611}"/>
          </ac:picMkLst>
        </pc:picChg>
        <pc:picChg chg="del">
          <ac:chgData name="AMFEM 2" userId="00b5f309f49f7098" providerId="LiveId" clId="{8C093E5E-0ECC-4C2D-86DF-CFC4D31E69DD}" dt="2024-03-21T19:16:32.375" v="258" actId="478"/>
          <ac:picMkLst>
            <pc:docMk/>
            <pc:sldMk cId="3952683111" sldId="265"/>
            <ac:picMk id="4" creationId="{E81BFAE6-68E8-4BA4-4364-5203CEB1BFC2}"/>
          </ac:picMkLst>
        </pc:picChg>
        <pc:picChg chg="add mod">
          <ac:chgData name="AMFEM 2" userId="00b5f309f49f7098" providerId="LiveId" clId="{8C093E5E-0ECC-4C2D-86DF-CFC4D31E69DD}" dt="2024-03-25T19:05:19.358" v="369"/>
          <ac:picMkLst>
            <pc:docMk/>
            <pc:sldMk cId="3952683111" sldId="265"/>
            <ac:picMk id="5" creationId="{3C188A0E-DC93-14C3-8D2D-26B4512DEC64}"/>
          </ac:picMkLst>
        </pc:picChg>
      </pc:sldChg>
      <pc:sldChg chg="add">
        <pc:chgData name="AMFEM 2" userId="00b5f309f49f7098" providerId="LiveId" clId="{8C093E5E-0ECC-4C2D-86DF-CFC4D31E69DD}" dt="2024-03-25T19:25:26.930" v="442" actId="2890"/>
        <pc:sldMkLst>
          <pc:docMk/>
          <pc:sldMk cId="708881363" sldId="266"/>
        </pc:sldMkLst>
      </pc:sldChg>
      <pc:sldChg chg="addSp delSp modSp add del mod modTransition">
        <pc:chgData name="AMFEM 2" userId="00b5f309f49f7098" providerId="LiveId" clId="{8C093E5E-0ECC-4C2D-86DF-CFC4D31E69DD}" dt="2024-03-25T19:25:12.671" v="441" actId="2696"/>
        <pc:sldMkLst>
          <pc:docMk/>
          <pc:sldMk cId="1093022898" sldId="266"/>
        </pc:sldMkLst>
        <pc:picChg chg="add del mod">
          <ac:chgData name="AMFEM 2" userId="00b5f309f49f7098" providerId="LiveId" clId="{8C093E5E-0ECC-4C2D-86DF-CFC4D31E69DD}" dt="2024-03-25T19:06:04.258" v="392" actId="478"/>
          <ac:picMkLst>
            <pc:docMk/>
            <pc:sldMk cId="1093022898" sldId="266"/>
            <ac:picMk id="2" creationId="{26C20772-F8BF-BF8F-E4C2-9C5D06D55982}"/>
          </ac:picMkLst>
        </pc:picChg>
        <pc:picChg chg="del">
          <ac:chgData name="AMFEM 2" userId="00b5f309f49f7098" providerId="LiveId" clId="{8C093E5E-0ECC-4C2D-86DF-CFC4D31E69DD}" dt="2024-03-21T19:17:16.124" v="282" actId="478"/>
          <ac:picMkLst>
            <pc:docMk/>
            <pc:sldMk cId="1093022898" sldId="266"/>
            <ac:picMk id="4" creationId="{E81BFAE6-68E8-4BA4-4364-5203CEB1BFC2}"/>
          </ac:picMkLst>
        </pc:picChg>
        <pc:picChg chg="add mod">
          <ac:chgData name="AMFEM 2" userId="00b5f309f49f7098" providerId="LiveId" clId="{8C093E5E-0ECC-4C2D-86DF-CFC4D31E69DD}" dt="2024-03-25T19:06:04.696" v="393"/>
          <ac:picMkLst>
            <pc:docMk/>
            <pc:sldMk cId="1093022898" sldId="266"/>
            <ac:picMk id="5" creationId="{54A5C6F8-5C25-DA4A-0E3A-D836CF460367}"/>
          </ac:picMkLst>
        </pc:picChg>
      </pc:sldChg>
      <pc:sldChg chg="modSp add mod">
        <pc:chgData name="AMFEM 2" userId="00b5f309f49f7098" providerId="LiveId" clId="{8C093E5E-0ECC-4C2D-86DF-CFC4D31E69DD}" dt="2024-03-25T19:27:30.836" v="465" actId="20577"/>
        <pc:sldMkLst>
          <pc:docMk/>
          <pc:sldMk cId="3038206734" sldId="267"/>
        </pc:sldMkLst>
        <pc:spChg chg="mod">
          <ac:chgData name="AMFEM 2" userId="00b5f309f49f7098" providerId="LiveId" clId="{8C093E5E-0ECC-4C2D-86DF-CFC4D31E69DD}" dt="2024-03-25T19:27:30.836" v="465" actId="20577"/>
          <ac:spMkLst>
            <pc:docMk/>
            <pc:sldMk cId="3038206734" sldId="267"/>
            <ac:spMk id="6" creationId="{E1DB3F12-3F30-7450-D002-2BEB5273E32A}"/>
          </ac:spMkLst>
        </pc:spChg>
      </pc:sldChg>
      <pc:sldChg chg="addSp delSp modSp add del mod modTransition">
        <pc:chgData name="AMFEM 2" userId="00b5f309f49f7098" providerId="LiveId" clId="{8C093E5E-0ECC-4C2D-86DF-CFC4D31E69DD}" dt="2024-03-25T19:25:12.671" v="441" actId="2696"/>
        <pc:sldMkLst>
          <pc:docMk/>
          <pc:sldMk cId="3829759269" sldId="267"/>
        </pc:sldMkLst>
        <pc:picChg chg="add del mod">
          <ac:chgData name="AMFEM 2" userId="00b5f309f49f7098" providerId="LiveId" clId="{8C093E5E-0ECC-4C2D-86DF-CFC4D31E69DD}" dt="2024-03-25T19:05:30.477" v="374" actId="478"/>
          <ac:picMkLst>
            <pc:docMk/>
            <pc:sldMk cId="3829759269" sldId="267"/>
            <ac:picMk id="2" creationId="{7B693999-4093-1037-EC2C-4DDD9D5D4B4D}"/>
          </ac:picMkLst>
        </pc:picChg>
        <pc:picChg chg="del">
          <ac:chgData name="AMFEM 2" userId="00b5f309f49f7098" providerId="LiveId" clId="{8C093E5E-0ECC-4C2D-86DF-CFC4D31E69DD}" dt="2024-03-21T19:16:42.454" v="264" actId="478"/>
          <ac:picMkLst>
            <pc:docMk/>
            <pc:sldMk cId="3829759269" sldId="267"/>
            <ac:picMk id="4" creationId="{E81BFAE6-68E8-4BA4-4364-5203CEB1BFC2}"/>
          </ac:picMkLst>
        </pc:picChg>
        <pc:picChg chg="add mod">
          <ac:chgData name="AMFEM 2" userId="00b5f309f49f7098" providerId="LiveId" clId="{8C093E5E-0ECC-4C2D-86DF-CFC4D31E69DD}" dt="2024-03-25T19:05:30.823" v="375"/>
          <ac:picMkLst>
            <pc:docMk/>
            <pc:sldMk cId="3829759269" sldId="267"/>
            <ac:picMk id="5" creationId="{F2943260-97CF-963D-5A06-F452938D9DC5}"/>
          </ac:picMkLst>
        </pc:picChg>
      </pc:sldChg>
      <pc:sldChg chg="modSp add mod">
        <pc:chgData name="AMFEM 2" userId="00b5f309f49f7098" providerId="LiveId" clId="{8C093E5E-0ECC-4C2D-86DF-CFC4D31E69DD}" dt="2024-03-25T19:27:06.319" v="463" actId="20577"/>
        <pc:sldMkLst>
          <pc:docMk/>
          <pc:sldMk cId="769724136" sldId="268"/>
        </pc:sldMkLst>
        <pc:spChg chg="mod">
          <ac:chgData name="AMFEM 2" userId="00b5f309f49f7098" providerId="LiveId" clId="{8C093E5E-0ECC-4C2D-86DF-CFC4D31E69DD}" dt="2024-03-25T19:27:06.319" v="463" actId="20577"/>
          <ac:spMkLst>
            <pc:docMk/>
            <pc:sldMk cId="769724136" sldId="268"/>
            <ac:spMk id="6" creationId="{E1DB3F12-3F30-7450-D002-2BEB5273E32A}"/>
          </ac:spMkLst>
        </pc:spChg>
      </pc:sldChg>
      <pc:sldChg chg="addSp delSp modSp add del mod modTransition">
        <pc:chgData name="AMFEM 2" userId="00b5f309f49f7098" providerId="LiveId" clId="{8C093E5E-0ECC-4C2D-86DF-CFC4D31E69DD}" dt="2024-03-25T19:25:12.671" v="441" actId="2696"/>
        <pc:sldMkLst>
          <pc:docMk/>
          <pc:sldMk cId="856571946" sldId="268"/>
        </pc:sldMkLst>
        <pc:picChg chg="add del mod">
          <ac:chgData name="AMFEM 2" userId="00b5f309f49f7098" providerId="LiveId" clId="{8C093E5E-0ECC-4C2D-86DF-CFC4D31E69DD}" dt="2024-03-25T19:05:38.133" v="378" actId="478"/>
          <ac:picMkLst>
            <pc:docMk/>
            <pc:sldMk cId="856571946" sldId="268"/>
            <ac:picMk id="2" creationId="{65CEA842-4F62-22F6-9838-491EC8F5BBF6}"/>
          </ac:picMkLst>
        </pc:picChg>
        <pc:picChg chg="del">
          <ac:chgData name="AMFEM 2" userId="00b5f309f49f7098" providerId="LiveId" clId="{8C093E5E-0ECC-4C2D-86DF-CFC4D31E69DD}" dt="2024-03-21T19:16:49.134" v="268" actId="478"/>
          <ac:picMkLst>
            <pc:docMk/>
            <pc:sldMk cId="856571946" sldId="268"/>
            <ac:picMk id="4" creationId="{E81BFAE6-68E8-4BA4-4364-5203CEB1BFC2}"/>
          </ac:picMkLst>
        </pc:picChg>
        <pc:picChg chg="add mod">
          <ac:chgData name="AMFEM 2" userId="00b5f309f49f7098" providerId="LiveId" clId="{8C093E5E-0ECC-4C2D-86DF-CFC4D31E69DD}" dt="2024-03-25T19:05:38.561" v="379"/>
          <ac:picMkLst>
            <pc:docMk/>
            <pc:sldMk cId="856571946" sldId="268"/>
            <ac:picMk id="5" creationId="{27A1E71A-A972-659D-7C78-F7ED1D658279}"/>
          </ac:picMkLst>
        </pc:picChg>
      </pc:sldChg>
      <pc:sldChg chg="addSp delSp modSp add del mod modTransition">
        <pc:chgData name="AMFEM 2" userId="00b5f309f49f7098" providerId="LiveId" clId="{8C093E5E-0ECC-4C2D-86DF-CFC4D31E69DD}" dt="2024-03-25T19:25:12.671" v="441" actId="2696"/>
        <pc:sldMkLst>
          <pc:docMk/>
          <pc:sldMk cId="1161932067" sldId="269"/>
        </pc:sldMkLst>
        <pc:picChg chg="add del mod">
          <ac:chgData name="AMFEM 2" userId="00b5f309f49f7098" providerId="LiveId" clId="{8C093E5E-0ECC-4C2D-86DF-CFC4D31E69DD}" dt="2024-03-25T19:05:33.876" v="376" actId="478"/>
          <ac:picMkLst>
            <pc:docMk/>
            <pc:sldMk cId="1161932067" sldId="269"/>
            <ac:picMk id="2" creationId="{89276FBD-E38B-5770-9010-111A87ED2E25}"/>
          </ac:picMkLst>
        </pc:picChg>
        <pc:picChg chg="del">
          <ac:chgData name="AMFEM 2" userId="00b5f309f49f7098" providerId="LiveId" clId="{8C093E5E-0ECC-4C2D-86DF-CFC4D31E69DD}" dt="2024-03-21T19:16:45.717" v="266" actId="478"/>
          <ac:picMkLst>
            <pc:docMk/>
            <pc:sldMk cId="1161932067" sldId="269"/>
            <ac:picMk id="4" creationId="{E81BFAE6-68E8-4BA4-4364-5203CEB1BFC2}"/>
          </ac:picMkLst>
        </pc:picChg>
        <pc:picChg chg="add mod">
          <ac:chgData name="AMFEM 2" userId="00b5f309f49f7098" providerId="LiveId" clId="{8C093E5E-0ECC-4C2D-86DF-CFC4D31E69DD}" dt="2024-03-25T19:05:34.337" v="377"/>
          <ac:picMkLst>
            <pc:docMk/>
            <pc:sldMk cId="1161932067" sldId="269"/>
            <ac:picMk id="5" creationId="{FFA9F0A1-EB3D-1600-4A08-9402E38DEE51}"/>
          </ac:picMkLst>
        </pc:picChg>
      </pc:sldChg>
      <pc:sldChg chg="modSp add mod">
        <pc:chgData name="AMFEM 2" userId="00b5f309f49f7098" providerId="LiveId" clId="{8C093E5E-0ECC-4C2D-86DF-CFC4D31E69DD}" dt="2024-03-25T19:27:24.066" v="464" actId="20577"/>
        <pc:sldMkLst>
          <pc:docMk/>
          <pc:sldMk cId="2152195566" sldId="269"/>
        </pc:sldMkLst>
        <pc:spChg chg="mod">
          <ac:chgData name="AMFEM 2" userId="00b5f309f49f7098" providerId="LiveId" clId="{8C093E5E-0ECC-4C2D-86DF-CFC4D31E69DD}" dt="2024-03-25T19:27:24.066" v="464" actId="20577"/>
          <ac:spMkLst>
            <pc:docMk/>
            <pc:sldMk cId="2152195566" sldId="269"/>
            <ac:spMk id="6" creationId="{E1DB3F12-3F30-7450-D002-2BEB5273E32A}"/>
          </ac:spMkLst>
        </pc:spChg>
      </pc:sldChg>
      <pc:sldChg chg="addSp delSp modSp add del mod modTransition">
        <pc:chgData name="AMFEM 2" userId="00b5f309f49f7098" providerId="LiveId" clId="{8C093E5E-0ECC-4C2D-86DF-CFC4D31E69DD}" dt="2024-03-25T19:25:12.671" v="441" actId="2696"/>
        <pc:sldMkLst>
          <pc:docMk/>
          <pc:sldMk cId="118243847" sldId="270"/>
        </pc:sldMkLst>
        <pc:picChg chg="add del mod">
          <ac:chgData name="AMFEM 2" userId="00b5f309f49f7098" providerId="LiveId" clId="{8C093E5E-0ECC-4C2D-86DF-CFC4D31E69DD}" dt="2024-03-25T19:06:00.827" v="390" actId="478"/>
          <ac:picMkLst>
            <pc:docMk/>
            <pc:sldMk cId="118243847" sldId="270"/>
            <ac:picMk id="2" creationId="{6C2D1029-8BBA-8FC1-0F78-851681EBEB86}"/>
          </ac:picMkLst>
        </pc:picChg>
        <pc:picChg chg="del">
          <ac:chgData name="AMFEM 2" userId="00b5f309f49f7098" providerId="LiveId" clId="{8C093E5E-0ECC-4C2D-86DF-CFC4D31E69DD}" dt="2024-03-21T19:17:12.798" v="280" actId="478"/>
          <ac:picMkLst>
            <pc:docMk/>
            <pc:sldMk cId="118243847" sldId="270"/>
            <ac:picMk id="4" creationId="{E81BFAE6-68E8-4BA4-4364-5203CEB1BFC2}"/>
          </ac:picMkLst>
        </pc:picChg>
        <pc:picChg chg="add mod">
          <ac:chgData name="AMFEM 2" userId="00b5f309f49f7098" providerId="LiveId" clId="{8C093E5E-0ECC-4C2D-86DF-CFC4D31E69DD}" dt="2024-03-25T19:06:01.251" v="391"/>
          <ac:picMkLst>
            <pc:docMk/>
            <pc:sldMk cId="118243847" sldId="270"/>
            <ac:picMk id="5" creationId="{EB14E171-BA41-81A4-812B-328B0B374CB9}"/>
          </ac:picMkLst>
        </pc:picChg>
      </pc:sldChg>
      <pc:sldChg chg="modSp add mod">
        <pc:chgData name="AMFEM 2" userId="00b5f309f49f7098" providerId="LiveId" clId="{8C093E5E-0ECC-4C2D-86DF-CFC4D31E69DD}" dt="2024-03-25T19:27:36.934" v="466" actId="20577"/>
        <pc:sldMkLst>
          <pc:docMk/>
          <pc:sldMk cId="1582208097" sldId="270"/>
        </pc:sldMkLst>
        <pc:spChg chg="mod">
          <ac:chgData name="AMFEM 2" userId="00b5f309f49f7098" providerId="LiveId" clId="{8C093E5E-0ECC-4C2D-86DF-CFC4D31E69DD}" dt="2024-03-25T19:27:36.934" v="466" actId="20577"/>
          <ac:spMkLst>
            <pc:docMk/>
            <pc:sldMk cId="1582208097" sldId="270"/>
            <ac:spMk id="6" creationId="{E1DB3F12-3F30-7450-D002-2BEB5273E32A}"/>
          </ac:spMkLst>
        </pc:spChg>
      </pc:sldChg>
      <pc:sldChg chg="addSp delSp modSp add del mod modTransition">
        <pc:chgData name="AMFEM 2" userId="00b5f309f49f7098" providerId="LiveId" clId="{8C093E5E-0ECC-4C2D-86DF-CFC4D31E69DD}" dt="2024-03-25T19:25:12.671" v="441" actId="2696"/>
        <pc:sldMkLst>
          <pc:docMk/>
          <pc:sldMk cId="2566360172" sldId="271"/>
        </pc:sldMkLst>
        <pc:picChg chg="add del mod">
          <ac:chgData name="AMFEM 2" userId="00b5f309f49f7098" providerId="LiveId" clId="{8C093E5E-0ECC-4C2D-86DF-CFC4D31E69DD}" dt="2024-03-25T19:05:57.493" v="388" actId="478"/>
          <ac:picMkLst>
            <pc:docMk/>
            <pc:sldMk cId="2566360172" sldId="271"/>
            <ac:picMk id="2" creationId="{B003154C-25A2-B859-404E-4F071AFDB1E8}"/>
          </ac:picMkLst>
        </pc:picChg>
        <pc:picChg chg="del">
          <ac:chgData name="AMFEM 2" userId="00b5f309f49f7098" providerId="LiveId" clId="{8C093E5E-0ECC-4C2D-86DF-CFC4D31E69DD}" dt="2024-03-21T19:17:09.524" v="278" actId="478"/>
          <ac:picMkLst>
            <pc:docMk/>
            <pc:sldMk cId="2566360172" sldId="271"/>
            <ac:picMk id="4" creationId="{E81BFAE6-68E8-4BA4-4364-5203CEB1BFC2}"/>
          </ac:picMkLst>
        </pc:picChg>
        <pc:picChg chg="add mod">
          <ac:chgData name="AMFEM 2" userId="00b5f309f49f7098" providerId="LiveId" clId="{8C093E5E-0ECC-4C2D-86DF-CFC4D31E69DD}" dt="2024-03-25T19:05:57.857" v="389"/>
          <ac:picMkLst>
            <pc:docMk/>
            <pc:sldMk cId="2566360172" sldId="271"/>
            <ac:picMk id="5" creationId="{E48A9142-2D0F-D7D6-6E8F-5F25643D7C15}"/>
          </ac:picMkLst>
        </pc:picChg>
      </pc:sldChg>
      <pc:sldChg chg="modSp add mod">
        <pc:chgData name="AMFEM 2" userId="00b5f309f49f7098" providerId="LiveId" clId="{8C093E5E-0ECC-4C2D-86DF-CFC4D31E69DD}" dt="2024-03-25T19:27:57.496" v="470" actId="14100"/>
        <pc:sldMkLst>
          <pc:docMk/>
          <pc:sldMk cId="2756165902" sldId="271"/>
        </pc:sldMkLst>
        <pc:spChg chg="mod">
          <ac:chgData name="AMFEM 2" userId="00b5f309f49f7098" providerId="LiveId" clId="{8C093E5E-0ECC-4C2D-86DF-CFC4D31E69DD}" dt="2024-03-25T19:27:57.496" v="470" actId="14100"/>
          <ac:spMkLst>
            <pc:docMk/>
            <pc:sldMk cId="2756165902" sldId="271"/>
            <ac:spMk id="6" creationId="{E1DB3F12-3F30-7450-D002-2BEB5273E32A}"/>
          </ac:spMkLst>
        </pc:spChg>
      </pc:sldChg>
      <pc:sldChg chg="modSp add mod">
        <pc:chgData name="AMFEM 2" userId="00b5f309f49f7098" providerId="LiveId" clId="{8C093E5E-0ECC-4C2D-86DF-CFC4D31E69DD}" dt="2024-03-25T19:27:46.034" v="467" actId="20577"/>
        <pc:sldMkLst>
          <pc:docMk/>
          <pc:sldMk cId="1073428487" sldId="272"/>
        </pc:sldMkLst>
        <pc:spChg chg="mod">
          <ac:chgData name="AMFEM 2" userId="00b5f309f49f7098" providerId="LiveId" clId="{8C093E5E-0ECC-4C2D-86DF-CFC4D31E69DD}" dt="2024-03-25T19:27:46.034" v="467" actId="20577"/>
          <ac:spMkLst>
            <pc:docMk/>
            <pc:sldMk cId="1073428487" sldId="272"/>
            <ac:spMk id="6" creationId="{E1DB3F12-3F30-7450-D002-2BEB5273E32A}"/>
          </ac:spMkLst>
        </pc:spChg>
      </pc:sldChg>
      <pc:sldChg chg="addSp delSp modSp add del mod modTransition">
        <pc:chgData name="AMFEM 2" userId="00b5f309f49f7098" providerId="LiveId" clId="{8C093E5E-0ECC-4C2D-86DF-CFC4D31E69DD}" dt="2024-03-25T19:25:12.671" v="441" actId="2696"/>
        <pc:sldMkLst>
          <pc:docMk/>
          <pc:sldMk cId="2386366081" sldId="272"/>
        </pc:sldMkLst>
        <pc:picChg chg="add del mod">
          <ac:chgData name="AMFEM 2" userId="00b5f309f49f7098" providerId="LiveId" clId="{8C093E5E-0ECC-4C2D-86DF-CFC4D31E69DD}" dt="2024-03-25T19:05:54.615" v="386" actId="478"/>
          <ac:picMkLst>
            <pc:docMk/>
            <pc:sldMk cId="2386366081" sldId="272"/>
            <ac:picMk id="2" creationId="{04B89D1E-BF3C-62F8-7D76-5AC3C7C85C7C}"/>
          </ac:picMkLst>
        </pc:picChg>
        <pc:picChg chg="del">
          <ac:chgData name="AMFEM 2" userId="00b5f309f49f7098" providerId="LiveId" clId="{8C093E5E-0ECC-4C2D-86DF-CFC4D31E69DD}" dt="2024-03-21T19:17:06.474" v="276" actId="478"/>
          <ac:picMkLst>
            <pc:docMk/>
            <pc:sldMk cId="2386366081" sldId="272"/>
            <ac:picMk id="4" creationId="{E81BFAE6-68E8-4BA4-4364-5203CEB1BFC2}"/>
          </ac:picMkLst>
        </pc:picChg>
        <pc:picChg chg="add mod">
          <ac:chgData name="AMFEM 2" userId="00b5f309f49f7098" providerId="LiveId" clId="{8C093E5E-0ECC-4C2D-86DF-CFC4D31E69DD}" dt="2024-03-25T19:05:55.079" v="387"/>
          <ac:picMkLst>
            <pc:docMk/>
            <pc:sldMk cId="2386366081" sldId="272"/>
            <ac:picMk id="5" creationId="{8A97DD9C-ADE5-ADFD-DA1B-ED7EF4BDFE8C}"/>
          </ac:picMkLst>
        </pc:picChg>
      </pc:sldChg>
      <pc:sldChg chg="addSp delSp modSp add del mod modTransition">
        <pc:chgData name="AMFEM 2" userId="00b5f309f49f7098" providerId="LiveId" clId="{8C093E5E-0ECC-4C2D-86DF-CFC4D31E69DD}" dt="2024-03-25T19:25:12.671" v="441" actId="2696"/>
        <pc:sldMkLst>
          <pc:docMk/>
          <pc:sldMk cId="2543096840" sldId="273"/>
        </pc:sldMkLst>
        <pc:picChg chg="add del mod">
          <ac:chgData name="AMFEM 2" userId="00b5f309f49f7098" providerId="LiveId" clId="{8C093E5E-0ECC-4C2D-86DF-CFC4D31E69DD}" dt="2024-03-25T19:05:48.577" v="384" actId="478"/>
          <ac:picMkLst>
            <pc:docMk/>
            <pc:sldMk cId="2543096840" sldId="273"/>
            <ac:picMk id="2" creationId="{CB14356E-A36E-570E-FBDA-9A5D5D883215}"/>
          </ac:picMkLst>
        </pc:picChg>
        <pc:picChg chg="del">
          <ac:chgData name="AMFEM 2" userId="00b5f309f49f7098" providerId="LiveId" clId="{8C093E5E-0ECC-4C2D-86DF-CFC4D31E69DD}" dt="2024-03-21T19:16:58.849" v="274" actId="478"/>
          <ac:picMkLst>
            <pc:docMk/>
            <pc:sldMk cId="2543096840" sldId="273"/>
            <ac:picMk id="4" creationId="{E81BFAE6-68E8-4BA4-4364-5203CEB1BFC2}"/>
          </ac:picMkLst>
        </pc:picChg>
        <pc:picChg chg="add mod">
          <ac:chgData name="AMFEM 2" userId="00b5f309f49f7098" providerId="LiveId" clId="{8C093E5E-0ECC-4C2D-86DF-CFC4D31E69DD}" dt="2024-03-25T19:05:49.127" v="385"/>
          <ac:picMkLst>
            <pc:docMk/>
            <pc:sldMk cId="2543096840" sldId="273"/>
            <ac:picMk id="5" creationId="{B7699D91-8CEE-84FB-E599-ADF7FA0BE7D6}"/>
          </ac:picMkLst>
        </pc:picChg>
      </pc:sldChg>
      <pc:sldChg chg="modSp add mod">
        <pc:chgData name="AMFEM 2" userId="00b5f309f49f7098" providerId="LiveId" clId="{8C093E5E-0ECC-4C2D-86DF-CFC4D31E69DD}" dt="2024-03-25T19:28:08.790" v="473" actId="14100"/>
        <pc:sldMkLst>
          <pc:docMk/>
          <pc:sldMk cId="3586475177" sldId="273"/>
        </pc:sldMkLst>
        <pc:spChg chg="mod">
          <ac:chgData name="AMFEM 2" userId="00b5f309f49f7098" providerId="LiveId" clId="{8C093E5E-0ECC-4C2D-86DF-CFC4D31E69DD}" dt="2024-03-25T19:28:08.790" v="473" actId="14100"/>
          <ac:spMkLst>
            <pc:docMk/>
            <pc:sldMk cId="3586475177" sldId="273"/>
            <ac:spMk id="6" creationId="{E1DB3F12-3F30-7450-D002-2BEB5273E32A}"/>
          </ac:spMkLst>
        </pc:spChg>
      </pc:sldChg>
      <pc:sldChg chg="modSp add mod">
        <pc:chgData name="AMFEM 2" userId="00b5f309f49f7098" providerId="LiveId" clId="{8C093E5E-0ECC-4C2D-86DF-CFC4D31E69DD}" dt="2024-03-25T19:28:21.183" v="476" actId="14100"/>
        <pc:sldMkLst>
          <pc:docMk/>
          <pc:sldMk cId="269455008" sldId="274"/>
        </pc:sldMkLst>
        <pc:spChg chg="mod">
          <ac:chgData name="AMFEM 2" userId="00b5f309f49f7098" providerId="LiveId" clId="{8C093E5E-0ECC-4C2D-86DF-CFC4D31E69DD}" dt="2024-03-25T19:28:21.183" v="476" actId="14100"/>
          <ac:spMkLst>
            <pc:docMk/>
            <pc:sldMk cId="269455008" sldId="274"/>
            <ac:spMk id="6" creationId="{E1DB3F12-3F30-7450-D002-2BEB5273E32A}"/>
          </ac:spMkLst>
        </pc:spChg>
      </pc:sldChg>
      <pc:sldChg chg="addSp delSp modSp add del mod modTransition">
        <pc:chgData name="AMFEM 2" userId="00b5f309f49f7098" providerId="LiveId" clId="{8C093E5E-0ECC-4C2D-86DF-CFC4D31E69DD}" dt="2024-03-25T19:25:12.671" v="441" actId="2696"/>
        <pc:sldMkLst>
          <pc:docMk/>
          <pc:sldMk cId="3634919105" sldId="274"/>
        </pc:sldMkLst>
        <pc:picChg chg="add del mod">
          <ac:chgData name="AMFEM 2" userId="00b5f309f49f7098" providerId="LiveId" clId="{8C093E5E-0ECC-4C2D-86DF-CFC4D31E69DD}" dt="2024-03-25T19:06:14.549" v="398" actId="478"/>
          <ac:picMkLst>
            <pc:docMk/>
            <pc:sldMk cId="3634919105" sldId="274"/>
            <ac:picMk id="2" creationId="{DBB11834-3FD2-DE2E-C1A9-C188ABF6B5AF}"/>
          </ac:picMkLst>
        </pc:picChg>
        <pc:picChg chg="del">
          <ac:chgData name="AMFEM 2" userId="00b5f309f49f7098" providerId="LiveId" clId="{8C093E5E-0ECC-4C2D-86DF-CFC4D31E69DD}" dt="2024-03-21T19:17:28.724" v="287" actId="478"/>
          <ac:picMkLst>
            <pc:docMk/>
            <pc:sldMk cId="3634919105" sldId="274"/>
            <ac:picMk id="4" creationId="{E81BFAE6-68E8-4BA4-4364-5203CEB1BFC2}"/>
          </ac:picMkLst>
        </pc:picChg>
        <pc:picChg chg="add mod">
          <ac:chgData name="AMFEM 2" userId="00b5f309f49f7098" providerId="LiveId" clId="{8C093E5E-0ECC-4C2D-86DF-CFC4D31E69DD}" dt="2024-03-25T19:06:14.937" v="399"/>
          <ac:picMkLst>
            <pc:docMk/>
            <pc:sldMk cId="3634919105" sldId="274"/>
            <ac:picMk id="5" creationId="{998F5515-F09A-8D11-7883-D6962DF5713A}"/>
          </ac:picMkLst>
        </pc:picChg>
      </pc:sldChg>
      <pc:sldChg chg="add del modTransition">
        <pc:chgData name="AMFEM 2" userId="00b5f309f49f7098" providerId="LiveId" clId="{8C093E5E-0ECC-4C2D-86DF-CFC4D31E69DD}" dt="2024-03-21T19:17:18.187" v="284" actId="47"/>
        <pc:sldMkLst>
          <pc:docMk/>
          <pc:sldMk cId="429653706" sldId="275"/>
        </pc:sldMkLst>
      </pc:sldChg>
      <pc:sldChg chg="modSp add mod">
        <pc:chgData name="AMFEM 2" userId="00b5f309f49f7098" providerId="LiveId" clId="{8C093E5E-0ECC-4C2D-86DF-CFC4D31E69DD}" dt="2024-03-25T19:28:29.544" v="479" actId="14100"/>
        <pc:sldMkLst>
          <pc:docMk/>
          <pc:sldMk cId="852774438" sldId="275"/>
        </pc:sldMkLst>
        <pc:spChg chg="mod">
          <ac:chgData name="AMFEM 2" userId="00b5f309f49f7098" providerId="LiveId" clId="{8C093E5E-0ECC-4C2D-86DF-CFC4D31E69DD}" dt="2024-03-25T19:28:29.544" v="479" actId="14100"/>
          <ac:spMkLst>
            <pc:docMk/>
            <pc:sldMk cId="852774438" sldId="275"/>
            <ac:spMk id="6" creationId="{E1DB3F12-3F30-7450-D002-2BEB5273E32A}"/>
          </ac:spMkLst>
        </pc:spChg>
      </pc:sldChg>
      <pc:sldChg chg="addSp delSp modSp add del mod modTransition">
        <pc:chgData name="AMFEM 2" userId="00b5f309f49f7098" providerId="LiveId" clId="{8C093E5E-0ECC-4C2D-86DF-CFC4D31E69DD}" dt="2024-03-25T19:25:12.671" v="441" actId="2696"/>
        <pc:sldMkLst>
          <pc:docMk/>
          <pc:sldMk cId="2890789535" sldId="276"/>
        </pc:sldMkLst>
        <pc:picChg chg="add del mod">
          <ac:chgData name="AMFEM 2" userId="00b5f309f49f7098" providerId="LiveId" clId="{8C093E5E-0ECC-4C2D-86DF-CFC4D31E69DD}" dt="2024-03-25T19:06:17.781" v="400" actId="478"/>
          <ac:picMkLst>
            <pc:docMk/>
            <pc:sldMk cId="2890789535" sldId="276"/>
            <ac:picMk id="2" creationId="{B0B1625D-280F-207C-647B-E8322B7D8B95}"/>
          </ac:picMkLst>
        </pc:picChg>
        <pc:picChg chg="del">
          <ac:chgData name="AMFEM 2" userId="00b5f309f49f7098" providerId="LiveId" clId="{8C093E5E-0ECC-4C2D-86DF-CFC4D31E69DD}" dt="2024-03-21T19:17:38.305" v="289" actId="478"/>
          <ac:picMkLst>
            <pc:docMk/>
            <pc:sldMk cId="2890789535" sldId="276"/>
            <ac:picMk id="4" creationId="{E81BFAE6-68E8-4BA4-4364-5203CEB1BFC2}"/>
          </ac:picMkLst>
        </pc:picChg>
        <pc:picChg chg="add mod">
          <ac:chgData name="AMFEM 2" userId="00b5f309f49f7098" providerId="LiveId" clId="{8C093E5E-0ECC-4C2D-86DF-CFC4D31E69DD}" dt="2024-03-25T19:06:18.176" v="401"/>
          <ac:picMkLst>
            <pc:docMk/>
            <pc:sldMk cId="2890789535" sldId="276"/>
            <ac:picMk id="5" creationId="{AD3F8AE9-8D11-6E14-A799-FDDE1541C132}"/>
          </ac:picMkLst>
        </pc:picChg>
      </pc:sldChg>
      <pc:sldChg chg="modSp add mod">
        <pc:chgData name="AMFEM 2" userId="00b5f309f49f7098" providerId="LiveId" clId="{8C093E5E-0ECC-4C2D-86DF-CFC4D31E69DD}" dt="2024-03-25T19:28:40.635" v="482" actId="14100"/>
        <pc:sldMkLst>
          <pc:docMk/>
          <pc:sldMk cId="3740189264" sldId="276"/>
        </pc:sldMkLst>
        <pc:spChg chg="mod">
          <ac:chgData name="AMFEM 2" userId="00b5f309f49f7098" providerId="LiveId" clId="{8C093E5E-0ECC-4C2D-86DF-CFC4D31E69DD}" dt="2024-03-25T19:28:40.635" v="482" actId="14100"/>
          <ac:spMkLst>
            <pc:docMk/>
            <pc:sldMk cId="3740189264" sldId="276"/>
            <ac:spMk id="6" creationId="{E1DB3F12-3F30-7450-D002-2BEB5273E32A}"/>
          </ac:spMkLst>
        </pc:spChg>
      </pc:sldChg>
      <pc:sldChg chg="new del">
        <pc:chgData name="AMFEM 2" userId="00b5f309f49f7098" providerId="LiveId" clId="{8C093E5E-0ECC-4C2D-86DF-CFC4D31E69DD}" dt="2024-03-21T06:54:54.538" v="218" actId="2696"/>
        <pc:sldMkLst>
          <pc:docMk/>
          <pc:sldMk cId="465428479" sldId="277"/>
        </pc:sldMkLst>
      </pc:sldChg>
      <pc:sldChg chg="modSp add mod">
        <pc:chgData name="AMFEM 2" userId="00b5f309f49f7098" providerId="LiveId" clId="{8C093E5E-0ECC-4C2D-86DF-CFC4D31E69DD}" dt="2024-03-25T19:28:50.908" v="485" actId="14100"/>
        <pc:sldMkLst>
          <pc:docMk/>
          <pc:sldMk cId="1467436987" sldId="277"/>
        </pc:sldMkLst>
        <pc:spChg chg="mod">
          <ac:chgData name="AMFEM 2" userId="00b5f309f49f7098" providerId="LiveId" clId="{8C093E5E-0ECC-4C2D-86DF-CFC4D31E69DD}" dt="2024-03-25T19:28:50.908" v="485" actId="14100"/>
          <ac:spMkLst>
            <pc:docMk/>
            <pc:sldMk cId="1467436987" sldId="277"/>
            <ac:spMk id="6" creationId="{E1DB3F12-3F30-7450-D002-2BEB5273E32A}"/>
          </ac:spMkLst>
        </pc:spChg>
      </pc:sldChg>
      <pc:sldChg chg="addSp delSp modSp new del mod">
        <pc:chgData name="AMFEM 2" userId="00b5f309f49f7098" providerId="LiveId" clId="{8C093E5E-0ECC-4C2D-86DF-CFC4D31E69DD}" dt="2024-03-21T19:17:58.814" v="295" actId="2696"/>
        <pc:sldMkLst>
          <pc:docMk/>
          <pc:sldMk cId="1825399920" sldId="277"/>
        </pc:sldMkLst>
        <pc:spChg chg="del">
          <ac:chgData name="AMFEM 2" userId="00b5f309f49f7098" providerId="LiveId" clId="{8C093E5E-0ECC-4C2D-86DF-CFC4D31E69DD}" dt="2024-03-21T19:17:46.874" v="292" actId="478"/>
          <ac:spMkLst>
            <pc:docMk/>
            <pc:sldMk cId="1825399920" sldId="277"/>
            <ac:spMk id="2" creationId="{16D5AC91-2676-53FA-0922-B4C9250C8BAE}"/>
          </ac:spMkLst>
        </pc:spChg>
        <pc:picChg chg="add mod">
          <ac:chgData name="AMFEM 2" userId="00b5f309f49f7098" providerId="LiveId" clId="{8C093E5E-0ECC-4C2D-86DF-CFC4D31E69DD}" dt="2024-03-21T19:17:48.785" v="293"/>
          <ac:picMkLst>
            <pc:docMk/>
            <pc:sldMk cId="1825399920" sldId="277"/>
            <ac:picMk id="4" creationId="{75263339-2D7B-C0C9-645E-3D2DF5ADE72D}"/>
          </ac:picMkLst>
        </pc:picChg>
      </pc:sldChg>
      <pc:sldChg chg="new del">
        <pc:chgData name="AMFEM 2" userId="00b5f309f49f7098" providerId="LiveId" clId="{8C093E5E-0ECC-4C2D-86DF-CFC4D31E69DD}" dt="2024-03-21T06:57:43.149" v="243" actId="2696"/>
        <pc:sldMkLst>
          <pc:docMk/>
          <pc:sldMk cId="1928268483" sldId="277"/>
        </pc:sldMkLst>
      </pc:sldChg>
      <pc:sldChg chg="addSp delSp modSp add del mod">
        <pc:chgData name="AMFEM 2" userId="00b5f309f49f7098" providerId="LiveId" clId="{8C093E5E-0ECC-4C2D-86DF-CFC4D31E69DD}" dt="2024-03-25T19:25:12.671" v="441" actId="2696"/>
        <pc:sldMkLst>
          <pc:docMk/>
          <pc:sldMk cId="1974515661" sldId="278"/>
        </pc:sldMkLst>
        <pc:picChg chg="del">
          <ac:chgData name="AMFEM 2" userId="00b5f309f49f7098" providerId="LiveId" clId="{8C093E5E-0ECC-4C2D-86DF-CFC4D31E69DD}" dt="2024-03-25T19:06:22.210" v="402" actId="478"/>
          <ac:picMkLst>
            <pc:docMk/>
            <pc:sldMk cId="1974515661" sldId="278"/>
            <ac:picMk id="2" creationId="{B0B1625D-280F-207C-647B-E8322B7D8B95}"/>
          </ac:picMkLst>
        </pc:picChg>
        <pc:picChg chg="add mod">
          <ac:chgData name="AMFEM 2" userId="00b5f309f49f7098" providerId="LiveId" clId="{8C093E5E-0ECC-4C2D-86DF-CFC4D31E69DD}" dt="2024-03-25T19:06:22.555" v="403"/>
          <ac:picMkLst>
            <pc:docMk/>
            <pc:sldMk cId="1974515661" sldId="278"/>
            <ac:picMk id="4" creationId="{3C985B4D-E2D6-E35A-E01E-E6060867C311}"/>
          </ac:picMkLst>
        </pc:picChg>
      </pc:sldChg>
      <pc:sldChg chg="modSp add mod">
        <pc:chgData name="AMFEM 2" userId="00b5f309f49f7098" providerId="LiveId" clId="{8C093E5E-0ECC-4C2D-86DF-CFC4D31E69DD}" dt="2024-03-25T19:29:00.177" v="488" actId="14100"/>
        <pc:sldMkLst>
          <pc:docMk/>
          <pc:sldMk cId="2061386050" sldId="278"/>
        </pc:sldMkLst>
        <pc:spChg chg="mod">
          <ac:chgData name="AMFEM 2" userId="00b5f309f49f7098" providerId="LiveId" clId="{8C093E5E-0ECC-4C2D-86DF-CFC4D31E69DD}" dt="2024-03-25T19:29:00.177" v="488" actId="14100"/>
          <ac:spMkLst>
            <pc:docMk/>
            <pc:sldMk cId="2061386050" sldId="278"/>
            <ac:spMk id="6" creationId="{E1DB3F12-3F30-7450-D002-2BEB5273E32A}"/>
          </ac:spMkLst>
        </pc:spChg>
      </pc:sldChg>
      <pc:sldChg chg="modSp add mod">
        <pc:chgData name="AMFEM 2" userId="00b5f309f49f7098" providerId="LiveId" clId="{8C093E5E-0ECC-4C2D-86DF-CFC4D31E69DD}" dt="2024-03-25T19:29:09.552" v="491" actId="14100"/>
        <pc:sldMkLst>
          <pc:docMk/>
          <pc:sldMk cId="2891339760" sldId="279"/>
        </pc:sldMkLst>
        <pc:spChg chg="mod">
          <ac:chgData name="AMFEM 2" userId="00b5f309f49f7098" providerId="LiveId" clId="{8C093E5E-0ECC-4C2D-86DF-CFC4D31E69DD}" dt="2024-03-25T19:29:09.552" v="491" actId="14100"/>
          <ac:spMkLst>
            <pc:docMk/>
            <pc:sldMk cId="2891339760" sldId="279"/>
            <ac:spMk id="6" creationId="{E1DB3F12-3F30-7450-D002-2BEB5273E32A}"/>
          </ac:spMkLst>
        </pc:spChg>
      </pc:sldChg>
      <pc:sldChg chg="addSp delSp modSp add del mod">
        <pc:chgData name="AMFEM 2" userId="00b5f309f49f7098" providerId="LiveId" clId="{8C093E5E-0ECC-4C2D-86DF-CFC4D31E69DD}" dt="2024-03-25T19:25:12.671" v="441" actId="2696"/>
        <pc:sldMkLst>
          <pc:docMk/>
          <pc:sldMk cId="3080107852" sldId="279"/>
        </pc:sldMkLst>
        <pc:picChg chg="del">
          <ac:chgData name="AMFEM 2" userId="00b5f309f49f7098" providerId="LiveId" clId="{8C093E5E-0ECC-4C2D-86DF-CFC4D31E69DD}" dt="2024-03-25T19:06:10.750" v="396" actId="478"/>
          <ac:picMkLst>
            <pc:docMk/>
            <pc:sldMk cId="3080107852" sldId="279"/>
            <ac:picMk id="2" creationId="{1182D67D-58CD-3233-8943-CEB9C3C48B5C}"/>
          </ac:picMkLst>
        </pc:picChg>
        <pc:picChg chg="add mod">
          <ac:chgData name="AMFEM 2" userId="00b5f309f49f7098" providerId="LiveId" clId="{8C093E5E-0ECC-4C2D-86DF-CFC4D31E69DD}" dt="2024-03-25T19:06:11.237" v="397"/>
          <ac:picMkLst>
            <pc:docMk/>
            <pc:sldMk cId="3080107852" sldId="279"/>
            <ac:picMk id="4" creationId="{E196574D-BB93-1273-EDEF-90ADB6DF0CD9}"/>
          </ac:picMkLst>
        </pc:picChg>
      </pc:sldChg>
      <pc:sldChg chg="modSp add mod">
        <pc:chgData name="AMFEM 2" userId="00b5f309f49f7098" providerId="LiveId" clId="{8C093E5E-0ECC-4C2D-86DF-CFC4D31E69DD}" dt="2024-03-25T19:29:29.049" v="494" actId="14100"/>
        <pc:sldMkLst>
          <pc:docMk/>
          <pc:sldMk cId="3809691889" sldId="280"/>
        </pc:sldMkLst>
        <pc:spChg chg="mod">
          <ac:chgData name="AMFEM 2" userId="00b5f309f49f7098" providerId="LiveId" clId="{8C093E5E-0ECC-4C2D-86DF-CFC4D31E69DD}" dt="2024-03-25T19:29:29.049" v="494" actId="14100"/>
          <ac:spMkLst>
            <pc:docMk/>
            <pc:sldMk cId="3809691889" sldId="280"/>
            <ac:spMk id="6" creationId="{E1DB3F12-3F30-7450-D002-2BEB5273E32A}"/>
          </ac:spMkLst>
        </pc:spChg>
      </pc:sldChg>
      <pc:sldChg chg="modSp add mod">
        <pc:chgData name="AMFEM 2" userId="00b5f309f49f7098" providerId="LiveId" clId="{8C093E5E-0ECC-4C2D-86DF-CFC4D31E69DD}" dt="2024-03-25T19:29:43.510" v="497" actId="14100"/>
        <pc:sldMkLst>
          <pc:docMk/>
          <pc:sldMk cId="353115686" sldId="281"/>
        </pc:sldMkLst>
        <pc:spChg chg="mod">
          <ac:chgData name="AMFEM 2" userId="00b5f309f49f7098" providerId="LiveId" clId="{8C093E5E-0ECC-4C2D-86DF-CFC4D31E69DD}" dt="2024-03-25T19:29:43.510" v="497" actId="14100"/>
          <ac:spMkLst>
            <pc:docMk/>
            <pc:sldMk cId="353115686" sldId="281"/>
            <ac:spMk id="6" creationId="{E1DB3F12-3F30-7450-D002-2BEB5273E32A}"/>
          </ac:spMkLst>
        </pc:spChg>
      </pc:sldChg>
      <pc:sldChg chg="modSp add mod">
        <pc:chgData name="AMFEM 2" userId="00b5f309f49f7098" providerId="LiveId" clId="{8C093E5E-0ECC-4C2D-86DF-CFC4D31E69DD}" dt="2024-03-25T19:33:09.640" v="519" actId="20577"/>
        <pc:sldMkLst>
          <pc:docMk/>
          <pc:sldMk cId="1324824435" sldId="282"/>
        </pc:sldMkLst>
        <pc:spChg chg="mod">
          <ac:chgData name="AMFEM 2" userId="00b5f309f49f7098" providerId="LiveId" clId="{8C093E5E-0ECC-4C2D-86DF-CFC4D31E69DD}" dt="2024-03-25T19:33:09.640" v="519" actId="20577"/>
          <ac:spMkLst>
            <pc:docMk/>
            <pc:sldMk cId="1324824435" sldId="282"/>
            <ac:spMk id="6" creationId="{E1DB3F12-3F30-7450-D002-2BEB5273E32A}"/>
          </ac:spMkLst>
        </pc:spChg>
      </pc:sldChg>
      <pc:sldChg chg="delSp modSp add mod modTransition">
        <pc:chgData name="AMFEM 2" userId="00b5f309f49f7098" providerId="LiveId" clId="{8C093E5E-0ECC-4C2D-86DF-CFC4D31E69DD}" dt="2024-04-04T21:56:30.494" v="673" actId="478"/>
        <pc:sldMkLst>
          <pc:docMk/>
          <pc:sldMk cId="1730937096" sldId="283"/>
        </pc:sldMkLst>
        <pc:spChg chg="mod">
          <ac:chgData name="AMFEM 2" userId="00b5f309f49f7098" providerId="LiveId" clId="{8C093E5E-0ECC-4C2D-86DF-CFC4D31E69DD}" dt="2024-04-04T17:17:19.277" v="672" actId="1076"/>
          <ac:spMkLst>
            <pc:docMk/>
            <pc:sldMk cId="1730937096" sldId="283"/>
            <ac:spMk id="3" creationId="{74A36381-E95A-152D-1A28-6A6399D8CA68}"/>
          </ac:spMkLst>
        </pc:spChg>
        <pc:spChg chg="del">
          <ac:chgData name="AMFEM 2" userId="00b5f309f49f7098" providerId="LiveId" clId="{8C093E5E-0ECC-4C2D-86DF-CFC4D31E69DD}" dt="2024-04-04T21:56:30.494" v="673" actId="478"/>
          <ac:spMkLst>
            <pc:docMk/>
            <pc:sldMk cId="1730937096" sldId="283"/>
            <ac:spMk id="6" creationId="{E1DB3F12-3F30-7450-D002-2BEB5273E32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BAE2-F2BB-4479-B5B6-1CDDA2E8B14E}" type="datetimeFigureOut">
              <a:rPr lang="es-MX" smtClean="0"/>
              <a:t>11/04/2024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345B-3171-4529-B40B-179C07BD28F4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43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BAE2-F2BB-4479-B5B6-1CDDA2E8B14E}" type="datetimeFigureOut">
              <a:rPr lang="es-MX" smtClean="0"/>
              <a:t>11/04/2024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345B-3171-4529-B40B-179C07BD2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926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BAE2-F2BB-4479-B5B6-1CDDA2E8B14E}" type="datetimeFigureOut">
              <a:rPr lang="es-MX" smtClean="0"/>
              <a:t>11/04/2024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345B-3171-4529-B40B-179C07BD2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37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BAE2-F2BB-4479-B5B6-1CDDA2E8B14E}" type="datetimeFigureOut">
              <a:rPr lang="es-MX" smtClean="0"/>
              <a:t>11/04/2024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345B-3171-4529-B40B-179C07BD2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731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BAE2-F2BB-4479-B5B6-1CDDA2E8B14E}" type="datetimeFigureOut">
              <a:rPr lang="es-MX" smtClean="0"/>
              <a:t>11/04/2024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345B-3171-4529-B40B-179C07BD28F4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79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BAE2-F2BB-4479-B5B6-1CDDA2E8B14E}" type="datetimeFigureOut">
              <a:rPr lang="es-MX" smtClean="0"/>
              <a:t>11/04/2024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345B-3171-4529-B40B-179C07BD2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456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BAE2-F2BB-4479-B5B6-1CDDA2E8B14E}" type="datetimeFigureOut">
              <a:rPr lang="es-MX" smtClean="0"/>
              <a:t>11/04/2024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345B-3171-4529-B40B-179C07BD2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905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BAE2-F2BB-4479-B5B6-1CDDA2E8B14E}" type="datetimeFigureOut">
              <a:rPr lang="es-MX" smtClean="0"/>
              <a:t>11/04/2024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345B-3171-4529-B40B-179C07BD2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024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BAE2-F2BB-4479-B5B6-1CDDA2E8B14E}" type="datetimeFigureOut">
              <a:rPr lang="es-MX" smtClean="0"/>
              <a:t>11/04/2024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345B-3171-4529-B40B-179C07BD2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79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E6BAE2-F2BB-4479-B5B6-1CDDA2E8B14E}" type="datetimeFigureOut">
              <a:rPr lang="es-MX" smtClean="0"/>
              <a:t>11/04/2024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A3345B-3171-4529-B40B-179C07BD2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656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BAE2-F2BB-4479-B5B6-1CDDA2E8B14E}" type="datetimeFigureOut">
              <a:rPr lang="es-MX" smtClean="0"/>
              <a:t>11/04/2024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345B-3171-4529-B40B-179C07BD2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319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E6BAE2-F2BB-4479-B5B6-1CDDA2E8B14E}" type="datetimeFigureOut">
              <a:rPr lang="es-MX" smtClean="0"/>
              <a:t>11/04/2024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A3345B-3171-4529-B40B-179C07BD28F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60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4C37729-FC1F-3CC7-DBAF-24902D5B3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840" y="2687638"/>
            <a:ext cx="10121041" cy="322906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s-MX" sz="2900" b="1" cap="none" dirty="0">
                <a:latin typeface="Arial" panose="020B0604020202020204" pitchFamily="34" charset="0"/>
                <a:cs typeface="Arial" panose="020B0604020202020204" pitchFamily="34" charset="0"/>
              </a:rPr>
              <a:t>Título:</a:t>
            </a:r>
          </a:p>
          <a:p>
            <a:pPr algn="l"/>
            <a:endParaRPr lang="es-MX" sz="29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sz="2900" b="1" cap="none" dirty="0">
                <a:latin typeface="Arial" panose="020B0604020202020204" pitchFamily="34" charset="0"/>
                <a:cs typeface="Arial" panose="020B0604020202020204" pitchFamily="34" charset="0"/>
              </a:rPr>
              <a:t>Autor/es:</a:t>
            </a:r>
          </a:p>
          <a:p>
            <a:pPr algn="l"/>
            <a:endParaRPr lang="es-MX" sz="29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sz="2900" b="1" cap="none" dirty="0">
                <a:latin typeface="Arial" panose="020B0604020202020204" pitchFamily="34" charset="0"/>
                <a:cs typeface="Arial" panose="020B0604020202020204" pitchFamily="34" charset="0"/>
              </a:rPr>
              <a:t>Correo electrónico (primer autor):</a:t>
            </a:r>
          </a:p>
          <a:p>
            <a:pPr algn="l"/>
            <a:endParaRPr lang="es-MX" sz="29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sz="2900" b="1" cap="none" dirty="0">
                <a:latin typeface="Arial" panose="020B0604020202020204" pitchFamily="34" charset="0"/>
                <a:cs typeface="Arial" panose="020B0604020202020204" pitchFamily="34" charset="0"/>
              </a:rPr>
              <a:t>Institución:</a:t>
            </a:r>
          </a:p>
          <a:p>
            <a:pPr algn="l"/>
            <a:endParaRPr lang="es-MX" sz="29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sz="2900" b="1" cap="none" dirty="0">
                <a:latin typeface="Arial" panose="020B0604020202020204" pitchFamily="34" charset="0"/>
                <a:cs typeface="Arial" panose="020B0604020202020204" pitchFamily="34" charset="0"/>
              </a:rPr>
              <a:t>Tipo de contribución </a:t>
            </a:r>
            <a:r>
              <a:rPr lang="es-MX" sz="2900" b="1" cap="none">
                <a:latin typeface="Arial" panose="020B0604020202020204" pitchFamily="34" charset="0"/>
                <a:cs typeface="Arial" panose="020B0604020202020204" pitchFamily="34" charset="0"/>
              </a:rPr>
              <a:t>(reporte </a:t>
            </a:r>
            <a:r>
              <a:rPr lang="es-MX" sz="2900" b="1" cap="none" dirty="0">
                <a:latin typeface="Arial" panose="020B0604020202020204" pitchFamily="34" charset="0"/>
                <a:cs typeface="Arial" panose="020B0604020202020204" pitchFamily="34" charset="0"/>
              </a:rPr>
              <a:t>de investigación, experiencia educativa innovadora o ensayo):</a:t>
            </a:r>
          </a:p>
          <a:p>
            <a:pPr algn="l"/>
            <a:endParaRPr lang="es-MX" dirty="0"/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3146CF-699A-C812-D2CA-E64ABC89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40" y="194905"/>
            <a:ext cx="10121041" cy="21517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E9EC21-89EF-B9B8-4A2D-6389785A0CB7}"/>
              </a:ext>
            </a:extLst>
          </p:cNvPr>
          <p:cNvSpPr txBox="1"/>
          <p:nvPr/>
        </p:nvSpPr>
        <p:spPr>
          <a:xfrm>
            <a:off x="11374147" y="646101"/>
            <a:ext cx="8178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/>
              <a:t>Diapositiva </a:t>
            </a:r>
          </a:p>
          <a:p>
            <a:pPr algn="ctr"/>
            <a:r>
              <a:rPr lang="es-MX" sz="1050" dirty="0"/>
              <a:t>fija</a:t>
            </a:r>
          </a:p>
        </p:txBody>
      </p:sp>
    </p:spTree>
    <p:extLst>
      <p:ext uri="{BB962C8B-B14F-4D97-AF65-F5344CB8AC3E}">
        <p14:creationId xmlns:p14="http://schemas.microsoft.com/office/powerpoint/2010/main" val="9451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B3F12-3F30-7450-D002-2BEB5273E32A}"/>
              </a:ext>
            </a:extLst>
          </p:cNvPr>
          <p:cNvSpPr txBox="1"/>
          <p:nvPr/>
        </p:nvSpPr>
        <p:spPr>
          <a:xfrm>
            <a:off x="11355535" y="471065"/>
            <a:ext cx="20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734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B3F12-3F30-7450-D002-2BEB5273E32A}"/>
              </a:ext>
            </a:extLst>
          </p:cNvPr>
          <p:cNvSpPr txBox="1"/>
          <p:nvPr/>
        </p:nvSpPr>
        <p:spPr>
          <a:xfrm>
            <a:off x="11355534" y="471065"/>
            <a:ext cx="43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5616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B3F12-3F30-7450-D002-2BEB5273E32A}"/>
              </a:ext>
            </a:extLst>
          </p:cNvPr>
          <p:cNvSpPr txBox="1"/>
          <p:nvPr/>
        </p:nvSpPr>
        <p:spPr>
          <a:xfrm>
            <a:off x="11355534" y="471065"/>
            <a:ext cx="42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864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B3F12-3F30-7450-D002-2BEB5273E32A}"/>
              </a:ext>
            </a:extLst>
          </p:cNvPr>
          <p:cNvSpPr txBox="1"/>
          <p:nvPr/>
        </p:nvSpPr>
        <p:spPr>
          <a:xfrm>
            <a:off x="11355534" y="471065"/>
            <a:ext cx="43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945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B3F12-3F30-7450-D002-2BEB5273E32A}"/>
              </a:ext>
            </a:extLst>
          </p:cNvPr>
          <p:cNvSpPr txBox="1"/>
          <p:nvPr/>
        </p:nvSpPr>
        <p:spPr>
          <a:xfrm>
            <a:off x="11355535" y="471065"/>
            <a:ext cx="41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527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B3F12-3F30-7450-D002-2BEB5273E32A}"/>
              </a:ext>
            </a:extLst>
          </p:cNvPr>
          <p:cNvSpPr txBox="1"/>
          <p:nvPr/>
        </p:nvSpPr>
        <p:spPr>
          <a:xfrm>
            <a:off x="11355535" y="471065"/>
            <a:ext cx="41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401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B3F12-3F30-7450-D002-2BEB5273E32A}"/>
              </a:ext>
            </a:extLst>
          </p:cNvPr>
          <p:cNvSpPr txBox="1"/>
          <p:nvPr/>
        </p:nvSpPr>
        <p:spPr>
          <a:xfrm>
            <a:off x="11355534" y="471065"/>
            <a:ext cx="42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6743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B3F12-3F30-7450-D002-2BEB5273E32A}"/>
              </a:ext>
            </a:extLst>
          </p:cNvPr>
          <p:cNvSpPr txBox="1"/>
          <p:nvPr/>
        </p:nvSpPr>
        <p:spPr>
          <a:xfrm>
            <a:off x="11355535" y="471065"/>
            <a:ext cx="44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6138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B3F12-3F30-7450-D002-2BEB5273E32A}"/>
              </a:ext>
            </a:extLst>
          </p:cNvPr>
          <p:cNvSpPr txBox="1"/>
          <p:nvPr/>
        </p:nvSpPr>
        <p:spPr>
          <a:xfrm>
            <a:off x="11355535" y="471065"/>
            <a:ext cx="41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8913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B3F12-3F30-7450-D002-2BEB5273E32A}"/>
              </a:ext>
            </a:extLst>
          </p:cNvPr>
          <p:cNvSpPr txBox="1"/>
          <p:nvPr/>
        </p:nvSpPr>
        <p:spPr>
          <a:xfrm>
            <a:off x="11355534" y="471065"/>
            <a:ext cx="42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8096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1BFAE6-68E8-4BA4-4364-5203CEB1B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E9C0282-5A05-96FC-6F51-8189F37090DC}"/>
              </a:ext>
            </a:extLst>
          </p:cNvPr>
          <p:cNvSpPr txBox="1"/>
          <p:nvPr/>
        </p:nvSpPr>
        <p:spPr>
          <a:xfrm>
            <a:off x="11355535" y="471065"/>
            <a:ext cx="20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82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B3F12-3F30-7450-D002-2BEB5273E32A}"/>
              </a:ext>
            </a:extLst>
          </p:cNvPr>
          <p:cNvSpPr txBox="1"/>
          <p:nvPr/>
        </p:nvSpPr>
        <p:spPr>
          <a:xfrm>
            <a:off x="11355534" y="471065"/>
            <a:ext cx="42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531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B3F12-3F30-7450-D002-2BEB5273E32A}"/>
              </a:ext>
            </a:extLst>
          </p:cNvPr>
          <p:cNvSpPr txBox="1"/>
          <p:nvPr/>
        </p:nvSpPr>
        <p:spPr>
          <a:xfrm>
            <a:off x="11355534" y="471065"/>
            <a:ext cx="42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3248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30" y="2802965"/>
            <a:ext cx="10515600" cy="1679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TERMINADO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016483-CD42-7560-E482-421ED30C0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59D2F5A-0851-5359-6B35-E29D9BF8C1CB}"/>
              </a:ext>
            </a:extLst>
          </p:cNvPr>
          <p:cNvSpPr txBox="1"/>
          <p:nvPr/>
        </p:nvSpPr>
        <p:spPr>
          <a:xfrm>
            <a:off x="11355535" y="471065"/>
            <a:ext cx="20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0456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B3F12-3F30-7450-D002-2BEB5273E32A}"/>
              </a:ext>
            </a:extLst>
          </p:cNvPr>
          <p:cNvSpPr txBox="1"/>
          <p:nvPr/>
        </p:nvSpPr>
        <p:spPr>
          <a:xfrm>
            <a:off x="11355535" y="471065"/>
            <a:ext cx="20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268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B3F12-3F30-7450-D002-2BEB5273E32A}"/>
              </a:ext>
            </a:extLst>
          </p:cNvPr>
          <p:cNvSpPr txBox="1"/>
          <p:nvPr/>
        </p:nvSpPr>
        <p:spPr>
          <a:xfrm>
            <a:off x="11355535" y="471065"/>
            <a:ext cx="20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088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B3F12-3F30-7450-D002-2BEB5273E32A}"/>
              </a:ext>
            </a:extLst>
          </p:cNvPr>
          <p:cNvSpPr txBox="1"/>
          <p:nvPr/>
        </p:nvSpPr>
        <p:spPr>
          <a:xfrm>
            <a:off x="11355535" y="471065"/>
            <a:ext cx="20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6972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B3F12-3F30-7450-D002-2BEB5273E32A}"/>
              </a:ext>
            </a:extLst>
          </p:cNvPr>
          <p:cNvSpPr txBox="1"/>
          <p:nvPr/>
        </p:nvSpPr>
        <p:spPr>
          <a:xfrm>
            <a:off x="11355535" y="471065"/>
            <a:ext cx="20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521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B3F12-3F30-7450-D002-2BEB5273E32A}"/>
              </a:ext>
            </a:extLst>
          </p:cNvPr>
          <p:cNvSpPr txBox="1"/>
          <p:nvPr/>
        </p:nvSpPr>
        <p:spPr>
          <a:xfrm>
            <a:off x="11355535" y="471065"/>
            <a:ext cx="20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382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36381-E95A-152D-1A28-6A6399D8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023"/>
            <a:ext cx="10515600" cy="3642939"/>
          </a:xfrm>
        </p:spPr>
        <p:txBody>
          <a:bodyPr>
            <a:normAutofit/>
          </a:bodyPr>
          <a:lstStyle/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188A0E-DC93-14C3-8D2D-26B4512D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73"/>
          <a:stretch/>
        </p:blipFill>
        <p:spPr>
          <a:xfrm>
            <a:off x="1745875" y="106511"/>
            <a:ext cx="8592671" cy="6709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B3F12-3F30-7450-D002-2BEB5273E32A}"/>
              </a:ext>
            </a:extLst>
          </p:cNvPr>
          <p:cNvSpPr txBox="1"/>
          <p:nvPr/>
        </p:nvSpPr>
        <p:spPr>
          <a:xfrm>
            <a:off x="11355535" y="471065"/>
            <a:ext cx="20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822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Retrospecció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11181</TotalTime>
  <Words>52</Words>
  <Application>Microsoft Office PowerPoint</Application>
  <PresentationFormat>Panorámica</PresentationFormat>
  <Paragraphs>33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AMFEM 2</dc:creator>
  <cp:lastModifiedBy>AMFEM 2</cp:lastModifiedBy>
  <cp:revision>1</cp:revision>
  <dcterms:created xsi:type="dcterms:W3CDTF">2024-03-13T06:59:29Z</dcterms:created>
  <dcterms:modified xsi:type="dcterms:W3CDTF">2024-04-11T20:59:02Z</dcterms:modified>
</cp:coreProperties>
</file>