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BA666A-EDC3-473F-ADD9-188ADBA918B9}" v="7" dt="2024-03-25T18:15:18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>
        <p:scale>
          <a:sx n="103" d="100"/>
          <a:sy n="103" d="100"/>
        </p:scale>
        <p:origin x="-2085" y="-11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FEM 2" userId="00b5f309f49f7098" providerId="LiveId" clId="{B6BA666A-EDC3-473F-ADD9-188ADBA918B9}"/>
    <pc:docChg chg="custSel modSld">
      <pc:chgData name="AMFEM 2" userId="00b5f309f49f7098" providerId="LiveId" clId="{B6BA666A-EDC3-473F-ADD9-188ADBA918B9}" dt="2024-03-25T18:26:57.137" v="119" actId="20577"/>
      <pc:docMkLst>
        <pc:docMk/>
      </pc:docMkLst>
      <pc:sldChg chg="addSp delSp modSp mod">
        <pc:chgData name="AMFEM 2" userId="00b5f309f49f7098" providerId="LiveId" clId="{B6BA666A-EDC3-473F-ADD9-188ADBA918B9}" dt="2024-03-25T18:26:57.137" v="119" actId="20577"/>
        <pc:sldMkLst>
          <pc:docMk/>
          <pc:sldMk cId="835685363" sldId="256"/>
        </pc:sldMkLst>
        <pc:spChg chg="del mod">
          <ac:chgData name="AMFEM 2" userId="00b5f309f49f7098" providerId="LiveId" clId="{B6BA666A-EDC3-473F-ADD9-188ADBA918B9}" dt="2024-03-25T06:02:27.531" v="2" actId="478"/>
          <ac:spMkLst>
            <pc:docMk/>
            <pc:sldMk cId="835685363" sldId="256"/>
            <ac:spMk id="2" creationId="{3D4E9A1F-2B86-B7CF-D467-ACA7A6DC9038}"/>
          </ac:spMkLst>
        </pc:spChg>
        <pc:spChg chg="del mod">
          <ac:chgData name="AMFEM 2" userId="00b5f309f49f7098" providerId="LiveId" clId="{B6BA666A-EDC3-473F-ADD9-188ADBA918B9}" dt="2024-03-25T06:02:30.346" v="3" actId="478"/>
          <ac:spMkLst>
            <pc:docMk/>
            <pc:sldMk cId="835685363" sldId="256"/>
            <ac:spMk id="3" creationId="{4865F471-CA8B-DE7B-C3D1-E5E95BF190EC}"/>
          </ac:spMkLst>
        </pc:spChg>
        <pc:spChg chg="add mod">
          <ac:chgData name="AMFEM 2" userId="00b5f309f49f7098" providerId="LiveId" clId="{B6BA666A-EDC3-473F-ADD9-188ADBA918B9}" dt="2024-03-25T18:26:57.137" v="119" actId="20577"/>
          <ac:spMkLst>
            <pc:docMk/>
            <pc:sldMk cId="835685363" sldId="256"/>
            <ac:spMk id="5" creationId="{B7A3B06C-72C9-D6B9-C325-953FBD261358}"/>
          </ac:spMkLst>
        </pc:spChg>
        <pc:picChg chg="add mod">
          <ac:chgData name="AMFEM 2" userId="00b5f309f49f7098" providerId="LiveId" clId="{B6BA666A-EDC3-473F-ADD9-188ADBA918B9}" dt="2024-03-25T18:16:57.099" v="111" actId="1035"/>
          <ac:picMkLst>
            <pc:docMk/>
            <pc:sldMk cId="835685363" sldId="256"/>
            <ac:picMk id="4" creationId="{4DCA92C6-5CC5-E984-2A40-D60F712502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9997" y="-53340"/>
            <a:ext cx="32496075" cy="43307317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5959" y="15146895"/>
            <a:ext cx="20645401" cy="10370559"/>
          </a:xfrm>
        </p:spPr>
        <p:txBody>
          <a:bodyPr anchor="b">
            <a:noAutofit/>
          </a:bodyPr>
          <a:lstStyle>
            <a:lvl1pPr algn="r">
              <a:defRPr sz="19133">
                <a:solidFill>
                  <a:schemeClr val="accent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5959" y="25517445"/>
            <a:ext cx="20645401" cy="690970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39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47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09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1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550-ABD0-4F6A-B9BA-D1F0209674DB}" type="datetimeFigureOut">
              <a:rPr lang="es-MX" smtClean="0"/>
              <a:t>21/03/2024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FDE0-C618-414F-90A6-4D2A8565A1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769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3840057"/>
            <a:ext cx="22491406" cy="21440317"/>
          </a:xfrm>
        </p:spPr>
        <p:txBody>
          <a:bodyPr anchor="ctr">
            <a:normAutofit/>
          </a:bodyPr>
          <a:lstStyle>
            <a:lvl1pPr algn="l">
              <a:defRPr sz="1559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52" y="28160416"/>
            <a:ext cx="22491406" cy="9895970"/>
          </a:xfrm>
        </p:spPr>
        <p:txBody>
          <a:bodyPr anchor="ctr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550-ABD0-4F6A-B9BA-D1F0209674DB}" type="datetimeFigureOut">
              <a:rPr lang="es-MX" smtClean="0"/>
              <a:t>21/03/2024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FDE0-C618-414F-90A6-4D2A8565A1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527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595" y="3840057"/>
            <a:ext cx="21515133" cy="19040281"/>
          </a:xfrm>
        </p:spPr>
        <p:txBody>
          <a:bodyPr anchor="ctr">
            <a:normAutofit/>
          </a:bodyPr>
          <a:lstStyle>
            <a:lvl1pPr algn="l">
              <a:defRPr sz="1559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01358" y="22880338"/>
            <a:ext cx="19203608" cy="240003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566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51" indent="0">
              <a:buFontTx/>
              <a:buNone/>
              <a:defRPr/>
            </a:lvl2pPr>
            <a:lvl3pPr marL="3239902" indent="0">
              <a:buFontTx/>
              <a:buNone/>
              <a:defRPr/>
            </a:lvl3pPr>
            <a:lvl4pPr marL="4859853" indent="0">
              <a:buFontTx/>
              <a:buNone/>
              <a:defRPr/>
            </a:lvl4pPr>
            <a:lvl5pPr marL="6479804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7" y="28160416"/>
            <a:ext cx="22491409" cy="9895970"/>
          </a:xfrm>
        </p:spPr>
        <p:txBody>
          <a:bodyPr anchor="ctr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550-ABD0-4F6A-B9BA-D1F0209674DB}" type="datetimeFigureOut">
              <a:rPr lang="es-MX" smtClean="0"/>
              <a:t>21/03/2024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FDE0-C618-414F-90A6-4D2A8565A164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1710358" y="4978832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908646" y="18183298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36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47" y="12170183"/>
            <a:ext cx="22491409" cy="16349596"/>
          </a:xfrm>
        </p:spPr>
        <p:txBody>
          <a:bodyPr anchor="b">
            <a:normAutofit/>
          </a:bodyPr>
          <a:lstStyle>
            <a:lvl1pPr algn="l">
              <a:defRPr sz="1559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7" y="28519779"/>
            <a:ext cx="22491409" cy="9536607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550-ABD0-4F6A-B9BA-D1F0209674DB}" type="datetimeFigureOut">
              <a:rPr lang="es-MX" smtClean="0"/>
              <a:t>21/03/2024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FDE0-C618-414F-90A6-4D2A8565A1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8537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595" y="3840057"/>
            <a:ext cx="21515133" cy="19040281"/>
          </a:xfrm>
        </p:spPr>
        <p:txBody>
          <a:bodyPr anchor="ctr">
            <a:normAutofit/>
          </a:bodyPr>
          <a:lstStyle>
            <a:lvl1pPr algn="l">
              <a:defRPr sz="1559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942" y="25280374"/>
            <a:ext cx="22491413" cy="323940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850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51" indent="0">
              <a:buFontTx/>
              <a:buNone/>
              <a:defRPr/>
            </a:lvl2pPr>
            <a:lvl3pPr marL="3239902" indent="0">
              <a:buFontTx/>
              <a:buNone/>
              <a:defRPr/>
            </a:lvl3pPr>
            <a:lvl4pPr marL="4859853" indent="0">
              <a:buFontTx/>
              <a:buNone/>
              <a:defRPr/>
            </a:lvl4pPr>
            <a:lvl5pPr marL="6479804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7" y="28519779"/>
            <a:ext cx="22491409" cy="9536607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550-ABD0-4F6A-B9BA-D1F0209674DB}" type="datetimeFigureOut">
              <a:rPr lang="es-MX" smtClean="0"/>
              <a:t>21/03/2024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FDE0-C618-414F-90A6-4D2A8565A164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1710358" y="4978832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908646" y="18183298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35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2" y="3840057"/>
            <a:ext cx="22469264" cy="19040281"/>
          </a:xfrm>
        </p:spPr>
        <p:txBody>
          <a:bodyPr anchor="ctr">
            <a:normAutofit/>
          </a:bodyPr>
          <a:lstStyle>
            <a:lvl1pPr algn="l">
              <a:defRPr sz="1559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942" y="25280374"/>
            <a:ext cx="22491413" cy="323940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8504">
                <a:solidFill>
                  <a:schemeClr val="accent1"/>
                </a:solidFill>
              </a:defRPr>
            </a:lvl1pPr>
            <a:lvl2pPr marL="1619951" indent="0">
              <a:buFontTx/>
              <a:buNone/>
              <a:defRPr/>
            </a:lvl2pPr>
            <a:lvl3pPr marL="3239902" indent="0">
              <a:buFontTx/>
              <a:buNone/>
              <a:defRPr/>
            </a:lvl3pPr>
            <a:lvl4pPr marL="4859853" indent="0">
              <a:buFontTx/>
              <a:buNone/>
              <a:defRPr/>
            </a:lvl4pPr>
            <a:lvl5pPr marL="6479804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7" y="28519779"/>
            <a:ext cx="22491409" cy="9536607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550-ABD0-4F6A-B9BA-D1F0209674DB}" type="datetimeFigureOut">
              <a:rPr lang="es-MX" smtClean="0"/>
              <a:t>21/03/2024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FDE0-C618-414F-90A6-4D2A8565A1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3511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550-ABD0-4F6A-B9BA-D1F0209674DB}" type="datetimeFigureOut">
              <a:rPr lang="es-MX" smtClean="0"/>
              <a:t>21/03/2024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FDE0-C618-414F-90A6-4D2A8565A1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02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178987" y="3840060"/>
            <a:ext cx="3468155" cy="33080495"/>
          </a:xfrm>
        </p:spPr>
        <p:txBody>
          <a:bodyPr vert="eaVert" anchor="ctr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949" y="3840060"/>
            <a:ext cx="18407168" cy="3308049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550-ABD0-4F6A-B9BA-D1F0209674DB}" type="datetimeFigureOut">
              <a:rPr lang="es-MX" smtClean="0"/>
              <a:t>21/03/2024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FDE0-C618-414F-90A6-4D2A8565A1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48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275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550-ABD0-4F6A-B9BA-D1F0209674DB}" type="datetimeFigureOut">
              <a:rPr lang="es-MX" smtClean="0"/>
              <a:t>21/03/2024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FDE0-C618-414F-90A6-4D2A8565A1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41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47" y="17013596"/>
            <a:ext cx="22491409" cy="11506192"/>
          </a:xfrm>
        </p:spPr>
        <p:txBody>
          <a:bodyPr anchor="b"/>
          <a:lstStyle>
            <a:lvl1pPr algn="l">
              <a:defRPr sz="14173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7" y="28519778"/>
            <a:ext cx="22491409" cy="5419923"/>
          </a:xfrm>
        </p:spPr>
        <p:txBody>
          <a:bodyPr anchor="t"/>
          <a:lstStyle>
            <a:lvl1pPr marL="0" indent="0" algn="l">
              <a:buNone/>
              <a:defRPr sz="708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550-ABD0-4F6A-B9BA-D1F0209674DB}" type="datetimeFigureOut">
              <a:rPr lang="es-MX" smtClean="0"/>
              <a:t>21/03/2024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FDE0-C618-414F-90A6-4D2A8565A1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595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3840057"/>
            <a:ext cx="22491406" cy="832012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954" y="13610210"/>
            <a:ext cx="10941878" cy="24446169"/>
          </a:xfrm>
        </p:spPr>
        <p:txBody>
          <a:bodyPr>
            <a:normAutofit/>
          </a:bodyPr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9476" y="13610220"/>
            <a:ext cx="10941882" cy="24446175"/>
          </a:xfrm>
        </p:spPr>
        <p:txBody>
          <a:bodyPr>
            <a:normAutofit/>
          </a:bodyPr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550-ABD0-4F6A-B9BA-D1F0209674DB}" type="datetimeFigureOut">
              <a:rPr lang="es-MX" smtClean="0"/>
              <a:t>21/03/2024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FDE0-C618-414F-90A6-4D2A8565A1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942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1" y="3840057"/>
            <a:ext cx="22491402" cy="8320123"/>
          </a:xfrm>
        </p:spPr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9" y="13612693"/>
            <a:ext cx="10950959" cy="3630050"/>
          </a:xfrm>
        </p:spPr>
        <p:txBody>
          <a:bodyPr anchor="b">
            <a:noAutofit/>
          </a:bodyPr>
          <a:lstStyle>
            <a:lvl1pPr marL="0" indent="0">
              <a:buNone/>
              <a:defRPr sz="8504" b="0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9949" y="17242752"/>
            <a:ext cx="10950959" cy="20813643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700392" y="13612693"/>
            <a:ext cx="10950959" cy="3630050"/>
          </a:xfrm>
        </p:spPr>
        <p:txBody>
          <a:bodyPr anchor="b">
            <a:noAutofit/>
          </a:bodyPr>
          <a:lstStyle>
            <a:lvl1pPr marL="0" indent="0">
              <a:buNone/>
              <a:defRPr sz="8504" b="0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700392" y="17242752"/>
            <a:ext cx="10950959" cy="20813643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550-ABD0-4F6A-B9BA-D1F0209674DB}" type="datetimeFigureOut">
              <a:rPr lang="es-MX" smtClean="0"/>
              <a:t>21/03/2024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FDE0-C618-414F-90A6-4D2A8565A1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33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49" y="3840057"/>
            <a:ext cx="22491406" cy="832012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550-ABD0-4F6A-B9BA-D1F0209674DB}" type="datetimeFigureOut">
              <a:rPr lang="es-MX" smtClean="0"/>
              <a:t>21/03/2024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FDE0-C618-414F-90A6-4D2A8565A1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42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550-ABD0-4F6A-B9BA-D1F0209674DB}" type="datetimeFigureOut">
              <a:rPr lang="es-MX" smtClean="0"/>
              <a:t>21/03/2024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FDE0-C618-414F-90A6-4D2A8565A1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49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49" y="9440165"/>
            <a:ext cx="9886254" cy="8053448"/>
          </a:xfrm>
        </p:spPr>
        <p:txBody>
          <a:bodyPr anchor="b">
            <a:normAutofit/>
          </a:bodyPr>
          <a:lstStyle>
            <a:lvl1pPr>
              <a:defRPr sz="708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3848" y="3243673"/>
            <a:ext cx="11997505" cy="34812716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49" y="17493610"/>
            <a:ext cx="9886254" cy="16280234"/>
          </a:xfrm>
        </p:spPr>
        <p:txBody>
          <a:bodyPr>
            <a:normAutofit/>
          </a:bodyPr>
          <a:lstStyle>
            <a:lvl1pPr marL="0" indent="0">
              <a:buNone/>
              <a:defRPr sz="4960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550-ABD0-4F6A-B9BA-D1F0209674DB}" type="datetimeFigureOut">
              <a:rPr lang="es-MX" smtClean="0"/>
              <a:t>21/03/2024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FDE0-C618-414F-90A6-4D2A8565A1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939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49" y="30240447"/>
            <a:ext cx="22491406" cy="3570056"/>
          </a:xfrm>
        </p:spPr>
        <p:txBody>
          <a:bodyPr anchor="b">
            <a:normAutofit/>
          </a:bodyPr>
          <a:lstStyle>
            <a:lvl1pPr algn="l">
              <a:defRPr sz="8504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59949" y="3840057"/>
            <a:ext cx="22491406" cy="24225353"/>
          </a:xfrm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49" y="33810503"/>
            <a:ext cx="22491406" cy="4245883"/>
          </a:xfrm>
        </p:spPr>
        <p:txBody>
          <a:bodyPr>
            <a:normAutofit/>
          </a:bodyPr>
          <a:lstStyle>
            <a:lvl1pPr marL="0" indent="0">
              <a:buNone/>
              <a:defRPr sz="4252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550-ABD0-4F6A-B9BA-D1F0209674DB}" type="datetimeFigureOut">
              <a:rPr lang="es-MX" smtClean="0"/>
              <a:t>21/03/2024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FDE0-C618-414F-90A6-4D2A8565A1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666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9999" y="-53340"/>
            <a:ext cx="32496078" cy="43307317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9951" y="3840057"/>
            <a:ext cx="22491402" cy="8320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9" y="13610220"/>
            <a:ext cx="22491406" cy="2444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152068" y="38056395"/>
            <a:ext cx="242403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E2550-ABD0-4F6A-B9BA-D1F0209674DB}" type="datetimeFigureOut">
              <a:rPr lang="es-MX" smtClean="0"/>
              <a:t>21/03/2024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951" y="38056395"/>
            <a:ext cx="1638025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34964" y="38056395"/>
            <a:ext cx="181639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accent1"/>
                </a:solidFill>
              </a:defRPr>
            </a:lvl1pPr>
          </a:lstStyle>
          <a:p>
            <a:fld id="{60DFFDE0-C618-414F-90A6-4D2A8565A1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112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1619951" rtl="0" eaLnBrk="1" latinLnBrk="0" hangingPunct="1">
        <a:spcBef>
          <a:spcPct val="0"/>
        </a:spcBef>
        <a:buNone/>
        <a:defRPr sz="12756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14963" indent="-1214963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37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632420" indent="-1012469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049878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69829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289780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909731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529682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149633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769584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CA92C6-5CC5-E984-2A40-D60F71250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167561" y="119268"/>
            <a:ext cx="28553419" cy="222952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7A3B06C-72C9-D6B9-C325-953FBD261358}"/>
              </a:ext>
            </a:extLst>
          </p:cNvPr>
          <p:cNvSpPr txBox="1"/>
          <p:nvPr/>
        </p:nvSpPr>
        <p:spPr>
          <a:xfrm>
            <a:off x="3111630" y="3061250"/>
            <a:ext cx="21537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/>
              <a:t>Título:</a:t>
            </a:r>
          </a:p>
          <a:p>
            <a:r>
              <a:rPr lang="es-MX" sz="4000" b="1" dirty="0"/>
              <a:t>Autor/es:</a:t>
            </a:r>
          </a:p>
          <a:p>
            <a:r>
              <a:rPr lang="es-MX" sz="4000" b="1" dirty="0"/>
              <a:t>Correo electrónico (primer autor):</a:t>
            </a:r>
          </a:p>
          <a:p>
            <a:r>
              <a:rPr lang="es-MX" sz="4000" b="1" dirty="0"/>
              <a:t>Institución:</a:t>
            </a:r>
          </a:p>
        </p:txBody>
      </p:sp>
    </p:spTree>
    <p:extLst>
      <p:ext uri="{BB962C8B-B14F-4D97-AF65-F5344CB8AC3E}">
        <p14:creationId xmlns:p14="http://schemas.microsoft.com/office/powerpoint/2010/main" val="8356853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5692</TotalTime>
  <Words>14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AMFEM 2</dc:creator>
  <cp:lastModifiedBy>AMFEM 2</cp:lastModifiedBy>
  <cp:revision>1</cp:revision>
  <dcterms:created xsi:type="dcterms:W3CDTF">2024-03-13T07:00:41Z</dcterms:created>
  <dcterms:modified xsi:type="dcterms:W3CDTF">2024-03-25T18:27:02Z</dcterms:modified>
</cp:coreProperties>
</file>